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17" r:id="rId2"/>
    <p:sldId id="344" r:id="rId3"/>
    <p:sldId id="345" r:id="rId4"/>
    <p:sldId id="319" r:id="rId5"/>
    <p:sldId id="283" r:id="rId6"/>
    <p:sldId id="346" r:id="rId7"/>
    <p:sldId id="347" r:id="rId8"/>
    <p:sldId id="348" r:id="rId9"/>
    <p:sldId id="270" r:id="rId10"/>
    <p:sldId id="325" r:id="rId11"/>
    <p:sldId id="352" r:id="rId12"/>
    <p:sldId id="349" r:id="rId13"/>
    <p:sldId id="350" r:id="rId14"/>
    <p:sldId id="351" r:id="rId15"/>
    <p:sldId id="353" r:id="rId16"/>
    <p:sldId id="339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C"/>
    <a:srgbClr val="9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12.png"/><Relationship Id="rId4" Type="http://schemas.openxmlformats.org/officeDocument/2006/relationships/tags" Target="../tags/tag97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slideLayout" Target="../slideLayouts/slideLayout23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slideLayout" Target="../slideLayouts/slideLayout23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slideLayout" Target="../slideLayouts/slideLayout23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Layout" Target="../slideLayouts/slideLayout23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12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15.emf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14.png"/><Relationship Id="rId5" Type="http://schemas.openxmlformats.org/officeDocument/2006/relationships/tags" Target="../tags/tag153.xml"/><Relationship Id="rId10" Type="http://schemas.openxmlformats.org/officeDocument/2006/relationships/slideLayout" Target="../slideLayouts/slideLayout22.xml"/><Relationship Id="rId4" Type="http://schemas.openxmlformats.org/officeDocument/2006/relationships/tags" Target="../tags/tag152.xml"/><Relationship Id="rId9" Type="http://schemas.openxmlformats.org/officeDocument/2006/relationships/tags" Target="../tags/tag1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image" Target="../media/image14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slideLayout" Target="../slideLayouts/slideLayout22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image" Target="../media/image12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10" Type="http://schemas.openxmlformats.org/officeDocument/2006/relationships/tags" Target="../tags/tag167.xml"/><Relationship Id="rId19" Type="http://schemas.openxmlformats.org/officeDocument/2006/relationships/image" Target="../media/image15.emf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2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1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1.wav"/><Relationship Id="rId5" Type="http://schemas.openxmlformats.org/officeDocument/2006/relationships/tags" Target="../tags/tag16.xml"/><Relationship Id="rId10" Type="http://schemas.openxmlformats.org/officeDocument/2006/relationships/slideLayout" Target="../slideLayouts/slideLayout22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12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audio" Target="../media/audio1.wav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22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1.jpeg"/><Relationship Id="rId5" Type="http://schemas.openxmlformats.org/officeDocument/2006/relationships/tags" Target="../tags/tag34.xml"/><Relationship Id="rId10" Type="http://schemas.openxmlformats.org/officeDocument/2006/relationships/image" Target="../media/image13.pn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23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slideLayout" Target="../slideLayouts/slideLayout23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slideLayout" Target="../slideLayouts/slideLayout23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slideLayout" Target="../slideLayouts/slideLayout23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15.emf"/><Relationship Id="rId5" Type="http://schemas.openxmlformats.org/officeDocument/2006/relationships/tags" Target="../tags/tag90.xml"/><Relationship Id="rId10" Type="http://schemas.openxmlformats.org/officeDocument/2006/relationships/image" Target="../media/image14.png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21115" y="4466951"/>
            <a:ext cx="394979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fr-CA" sz="2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écouvre </a:t>
            </a:r>
            <a:r>
              <a:rPr lang="fr-CA" sz="2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sens des affixes</a:t>
            </a:r>
            <a:endParaRPr lang="fr-CA" sz="2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51740-A93C-DB48-9FFB-35EDA94696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3043" y="295117"/>
            <a:ext cx="252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Révision</a:t>
            </a:r>
            <a:endParaRPr lang="fr-CA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5488" y="1236365"/>
            <a:ext cx="1309624" cy="988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36436" y="1242342"/>
            <a:ext cx="1309684" cy="9887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2256" y="3702197"/>
            <a:ext cx="1309624" cy="988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ISTE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33388" y="3724379"/>
            <a:ext cx="1309684" cy="9887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72440" y="2507381"/>
            <a:ext cx="1309624" cy="988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33388" y="2488777"/>
            <a:ext cx="1309684" cy="9887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72440" y="4973213"/>
            <a:ext cx="1309624" cy="988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933388" y="4979190"/>
            <a:ext cx="1309684" cy="9887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AIRE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3463" y="379963"/>
            <a:ext cx="5544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sens de ces mots?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0" y="933961"/>
            <a:ext cx="12192001" cy="5954962"/>
            <a:chOff x="-1" y="936151"/>
            <a:chExt cx="12192001" cy="5954962"/>
          </a:xfrm>
        </p:grpSpPr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>
            <a:xfrm>
              <a:off x="0" y="936151"/>
              <a:ext cx="12192000" cy="5272644"/>
            </a:xfrm>
            <a:prstGeom prst="rect">
              <a:avLst/>
            </a:prstGeom>
            <a:solidFill>
              <a:srgbClr val="6AC6DC"/>
            </a:solidFill>
            <a:ln>
              <a:solidFill>
                <a:srgbClr val="6AC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-1" y="6208795"/>
              <a:ext cx="12186837" cy="64920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sz="1400" b="0" i="0" u="none" strike="noStrike" cap="none" normalizeH="0" baseline="0">
                <a:ln>
                  <a:noFill/>
                </a:ln>
                <a:solidFill>
                  <a:srgbClr val="676767"/>
                </a:solidFill>
                <a:effectLst/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5E6E6B4-5887-5D4F-A3A7-2886D72B6F0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051" y="6241908"/>
              <a:ext cx="975437" cy="41854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148658-91CE-674D-95CC-F382F214075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476179" y="6583336"/>
              <a:ext cx="1715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2823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© Nathalie Chapleau</a:t>
              </a:r>
            </a:p>
          </p:txBody>
        </p:sp>
      </p:grp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 bwMode="auto">
          <a:xfrm>
            <a:off x="283463" y="2459736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Employé qui transporte les bagages.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" name="Rectangle à coins arrondis 25"/>
          <p:cNvSpPr/>
          <p:nvPr>
            <p:custDataLst>
              <p:tags r:id="rId4"/>
            </p:custDataLst>
          </p:nvPr>
        </p:nvSpPr>
        <p:spPr bwMode="auto">
          <a:xfrm>
            <a:off x="283463" y="3693278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Personne qui conçoit les plans de parcs et de jardins.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1" name="Rectangle à coins arrondis 30"/>
          <p:cNvSpPr/>
          <p:nvPr>
            <p:custDataLst>
              <p:tags r:id="rId5"/>
            </p:custDataLst>
          </p:nvPr>
        </p:nvSpPr>
        <p:spPr bwMode="auto">
          <a:xfrm>
            <a:off x="283463" y="4973063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Personne qui se déplace en bicyclette.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2" name="Rectangle à coins arrondis 31"/>
          <p:cNvSpPr/>
          <p:nvPr>
            <p:custDataLst>
              <p:tags r:id="rId6"/>
            </p:custDataLst>
          </p:nvPr>
        </p:nvSpPr>
        <p:spPr bwMode="auto">
          <a:xfrm>
            <a:off x="283464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styliste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" name="Rectangle à coins arrondis 32"/>
          <p:cNvSpPr/>
          <p:nvPr>
            <p:custDataLst>
              <p:tags r:id="rId7"/>
            </p:custDataLst>
          </p:nvPr>
        </p:nvSpPr>
        <p:spPr bwMode="auto">
          <a:xfrm>
            <a:off x="3267921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bagagiste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4" name="Rectangle à coins arrondis 33"/>
          <p:cNvSpPr/>
          <p:nvPr>
            <p:custDataLst>
              <p:tags r:id="rId8"/>
            </p:custDataLst>
          </p:nvPr>
        </p:nvSpPr>
        <p:spPr bwMode="auto">
          <a:xfrm>
            <a:off x="6237732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paysagiste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" name="Rectangle à coins arrondis 34"/>
          <p:cNvSpPr/>
          <p:nvPr>
            <p:custDataLst>
              <p:tags r:id="rId9"/>
            </p:custDataLst>
          </p:nvPr>
        </p:nvSpPr>
        <p:spPr bwMode="auto">
          <a:xfrm>
            <a:off x="9222189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cycliste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0.00023 C 0.00157 0.0037 0.00339 0.00764 0.00495 0.01203 C 0.00586 0.01481 0.00664 0.02685 0.00664 0.02777 C 0.00704 0.0324 0.00717 0.03727 0.00743 0.04189 C 0.00769 0.04398 0.00808 0.04629 0.00834 0.04884 C 0.00912 0.05602 0.00886 0.05833 0.01003 0.06458 C 0.01081 0.06805 0.01211 0.07361 0.01355 0.07662 C 0.01433 0.0787 0.01524 0.08009 0.01602 0.08194 C 0.01667 0.08356 0.01732 0.08541 0.01771 0.08727 C 0.01836 0.08958 0.01862 0.09213 0.01941 0.09444 C 0.0211 0.09884 0.02344 0.10231 0.02526 0.10648 C 0.02631 0.1081 0.02722 0.10972 0.02787 0.1118 C 0.02982 0.11736 0.0306 0.11944 0.03295 0.12384 C 0.03399 0.12592 0.03529 0.12754 0.03646 0.12916 C 0.03855 0.13634 0.03946 0.14027 0.04232 0.1449 C 0.04454 0.14884 0.04714 0.15115 0.04922 0.15532 C 0.05131 0.16018 0.05443 0.16782 0.05769 0.17106 C 0.05847 0.17199 0.05938 0.17245 0.06029 0.17314 C 0.075 0.19583 0.05365 0.16435 0.06706 0.18009 C 0.06797 0.18148 0.06862 0.18356 0.06967 0.18518 C 0.07071 0.18727 0.07175 0.18912 0.07292 0.19051 C 0.07383 0.19143 0.07474 0.19166 0.07553 0.19213 C 0.0767 0.19328 0.07787 0.19444 0.07891 0.19583 C 0.07982 0.19676 0.08047 0.19884 0.08138 0.1993 C 0.08399 0.20046 0.08659 0.20046 0.08907 0.20092 C 0.09636 0.20301 0.09467 0.20231 0.10105 0.20463 L 0.12566 0.20254 L 0.17071 0.20092 C 0.17279 0.20092 0.18112 0.19791 0.18347 0.19745 C 0.18881 0.19629 0.19428 0.19467 0.19961 0.19398 L 0.22943 0.19051 C 0.23125 0.19004 0.23334 0.18935 0.23529 0.18889 C 0.23672 0.18819 0.23816 0.1875 0.23959 0.1868 C 0.24297 0.18611 0.24636 0.18588 0.24974 0.18518 C 0.25144 0.18472 0.25313 0.18449 0.25482 0.18356 C 0.25625 0.18287 0.25756 0.18102 0.25912 0.18009 C 0.25912 0.18032 0.2655 0.17546 0.2668 0.17477 C 0.26758 0.1743 0.26849 0.17338 0.26928 0.17314 C 0.27136 0.17222 0.27813 0.16967 0.28125 0.16782 C 0.28282 0.16666 0.28464 0.16504 0.28633 0.16435 C 0.28789 0.16342 0.2905 0.16227 0.29219 0.16064 C 0.29675 0.15671 0.29428 0.15787 0.29818 0.15532 C 0.30404 0.15208 0.29922 0.15532 0.30678 0.15208 C 0.31198 0.14953 0.30691 0.14861 0.31602 0.14676 L 0.33386 0.14328 C 0.33894 0.14213 0.34401 0.14027 0.34922 0.13958 L 0.37136 0.13796 C 0.37904 0.13495 0.37279 0.13727 0.38412 0.13449 C 0.3862 0.13402 0.38855 0.1331 0.39076 0.13287 C 0.39961 0.13148 0.4168 0.13009 0.42474 0.12916 C 0.42813 0.12824 0.43178 0.12754 0.43503 0.12592 C 0.43594 0.12523 0.43672 0.12453 0.4375 0.12384 C 0.44336 0.12453 0.44896 0.12453 0.45456 0.12592 C 0.45638 0.12615 0.45795 0.12824 0.45964 0.12916 L 0.46303 0.13102 C 0.46511 0.13379 0.46719 0.13657 0.46914 0.13958 C 0.46993 0.14143 0.47084 0.14328 0.47162 0.1449 C 0.4724 0.14722 0.47331 0.15 0.47422 0.15208 C 0.47487 0.15393 0.47592 0.15532 0.4767 0.1574 C 0.478 0.16064 0.47891 0.16435 0.48008 0.16782 L 0.48191 0.17314 C 0.48138 0.1831 0.48138 0.19305 0.48086 0.20254 C 0.48086 0.20463 0.48008 0.2081 0.48008 0.20856 L 0.48008 0.20625 L 0.47579 0.20625 " pathEditMode="relative" rAng="0" ptsTypes="AAAAAAAAAAAAAA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9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33333E-6 L 0.00313 0.00023 C 0.00235 0.00416 0.00157 0.00879 0.00052 0.01319 C 0.00013 0.01504 -0.00052 0.01643 -0.00117 0.01782 C -0.00403 0.025 -0.00325 0.02314 -0.00638 0.0287 C -0.00664 0.03055 -0.00755 0.03703 -0.0082 0.03935 C -0.00859 0.0412 -0.00937 0.04236 -0.00989 0.04375 C -0.01054 0.04583 -0.01093 0.04838 -0.01158 0.05 C -0.01237 0.05208 -0.01367 0.05277 -0.01419 0.05439 C -0.02018 0.0706 -0.01484 0.06342 -0.02044 0.0699 C -0.02122 0.07453 -0.02109 0.075 -0.02304 0.07916 C -0.02369 0.08078 -0.02487 0.08194 -0.02565 0.08379 C -0.0263 0.08495 -0.02656 0.08703 -0.02734 0.08819 C -0.02812 0.08981 -0.02916 0.0912 -0.02994 0.09305 C -0.03398 0.10139 -0.02864 0.09375 -0.03515 0.1037 C -0.03619 0.10509 -0.03763 0.10602 -0.03867 0.1081 C -0.03971 0.10995 -0.04036 0.11227 -0.0414 0.11412 C -0.04323 0.11805 -0.04557 0.12106 -0.04739 0.125 C -0.04817 0.12708 -0.04895 0.12939 -0.05 0.13102 C -0.05104 0.1324 -0.05247 0.13264 -0.05351 0.13402 C -0.05455 0.13541 -0.05507 0.1375 -0.05612 0.13865 C -0.05716 0.14004 -0.05859 0.14143 -0.05963 0.14305 C -0.06471 0.15208 -0.05976 0.14977 -0.06836 0.15995 C -0.0733 0.16597 -0.07031 0.1618 -0.07708 0.17384 L -0.08059 0.17986 C -0.08138 0.18148 -0.08216 0.18333 -0.0832 0.18426 C -0.08437 0.18611 -0.08554 0.18727 -0.08671 0.18912 C -0.08867 0.19236 -0.09062 0.19629 -0.0927 0.2 L -0.09635 0.20578 L -0.09974 0.2118 C -0.10052 0.21365 -0.10182 0.21458 -0.10234 0.21666 C -0.10351 0.22037 -0.10429 0.22407 -0.10586 0.22731 C -0.10664 0.2287 -0.10768 0.22986 -0.10846 0.23194 C -0.10924 0.23379 -0.1095 0.23611 -0.11015 0.23796 C -0.1108 0.23935 -0.11132 0.2412 -0.11198 0.24259 C -0.11224 0.24421 -0.11237 0.2456 -0.11289 0.24699 C -0.11432 0.25185 -0.11601 0.25416 -0.11809 0.25787 C -0.11875 0.26134 -0.12018 0.2662 -0.1207 0.27014 C -0.12122 0.27407 -0.12226 0.28217 -0.12226 0.2824 C -0.12226 0.28333 -0.12161 0.29722 -0.1207 0.30046 C -0.11966 0.30393 -0.11809 0.30648 -0.11718 0.30972 C -0.11653 0.3118 -0.11627 0.31435 -0.11549 0.31574 C -0.11445 0.31782 -0.11315 0.31875 -0.11198 0.3206 C -0.10859 0.3324 -0.11237 0.32129 -0.10677 0.33125 C -0.10573 0.33264 -0.10507 0.33541 -0.10416 0.33727 C -0.10299 0.33912 -0.10169 0.34027 -0.10052 0.34166 C -0.09882 0.34467 -0.09739 0.34861 -0.09531 0.35092 C -0.09427 0.35254 -0.09283 0.35393 -0.09192 0.35555 C -0.08698 0.36435 -0.09414 0.35671 -0.08671 0.36319 C -0.08346 0.36875 -0.0845 0.36759 -0.08059 0.37245 C -0.07968 0.37338 -0.07877 0.37477 -0.07799 0.37569 C -0.07656 0.37639 -0.07291 0.37801 -0.07174 0.37847 C -0.07096 0.37939 -0.07031 0.38102 -0.06914 0.38171 C -0.06666 0.38264 -0.06393 0.38264 -0.06132 0.3831 C -0.05963 0.38356 -0.05781 0.38402 -0.05612 0.38495 C -0.04934 0.38402 -0.03424 0.38287 -0.02643 0.38171 C -0.00703 0.37824 -0.03906 0.3824 -0.01419 0.37685 C -0.00156 0.37407 -0.00963 0.37569 0.01016 0.37384 C 0.0168 0.37083 0.01172 0.37291 0.0224 0.37083 C 0.02461 0.37037 0.02696 0.36967 0.0293 0.36921 C 0.03164 0.36828 0.03399 0.36713 0.03633 0.36643 C 0.03802 0.36574 0.03972 0.36551 0.04154 0.36481 C 0.04336 0.36389 0.04506 0.36273 0.04675 0.3618 C 0.04766 0.36111 0.04844 0.36041 0.04948 0.35995 C 0.05079 0.35949 0.05235 0.35879 0.05378 0.35856 C 0.0573 0.3581 0.06068 0.35787 0.0642 0.35717 C 0.06628 0.35671 0.06823 0.35602 0.07032 0.35555 C 0.07631 0.35208 0.06901 0.35602 0.07826 0.35254 C 0.07904 0.35208 0.07982 0.35115 0.08086 0.35092 C 0.08321 0.35 0.08555 0.34977 0.08776 0.34953 C 0.09532 0.34514 0.09115 0.34676 0.1 0.3449 L 0.10704 0.34166 C 0.10977 0.34074 0.11198 0.33958 0.11485 0.33889 C 0.11993 0.3375 0.12982 0.33588 0.13399 0.33426 C 0.13503 0.33379 0.13633 0.33333 0.13737 0.3324 C 0.13946 0.33171 0.14375 0.3287 0.14623 0.32801 C 0.16159 0.32453 0.19454 0.325 0.20026 0.325 C 0.21094 0.32546 0.22188 0.32453 0.23256 0.32662 C 0.23373 0.32685 0.23451 0.32916 0.23516 0.33125 C 0.23594 0.33333 0.23711 0.34051 0.23789 0.34328 C 0.23737 0.34814 0.23711 0.35254 0.23685 0.35717 C 0.23659 0.36319 0.23646 0.36921 0.23607 0.37569 C 0.23555 0.38171 0.23555 0.38032 0.23347 0.37847 L 0.23347 0.3787 " pathEditMode="relative" rAng="0" ptsTypes="AAAAAAAAAAAAAAAAAAAAAAAAAAAAAAAAAAA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7 3.33333E-6 L 0.01627 0.00023 C 0.01484 0.02199 0.01718 0.00833 0.0125 0.0206 C 0.00963 0.02824 0.0125 0.02546 0.00807 0.02801 C 0.00742 0.02939 0.00703 0.03102 0.00625 0.0324 C 0.00455 0.03564 0.00091 0.04143 0.00091 0.04166 C -0.00222 0.05185 4.375E-6 0.0456 -0.0073 0.05764 L -0.01081 0.06365 C -0.01185 0.06504 -0.01237 0.06736 -0.01355 0.06828 C -0.01472 0.06921 -0.01602 0.06967 -0.01719 0.07106 C -0.01941 0.0743 -0.02136 0.07801 -0.02344 0.08148 L -0.03607 0.10231 L -0.03959 0.10833 C -0.0405 0.10972 -0.04141 0.11134 -0.04232 0.11273 C -0.04349 0.11412 -0.0448 0.11551 -0.04584 0.11713 C -0.04675 0.11828 -0.04792 0.11898 -0.04857 0.12014 C -0.05092 0.12338 -0.05313 0.12662 -0.05482 0.13055 C -0.05586 0.1324 -0.05651 0.13472 -0.05756 0.13657 C -0.05873 0.13819 -0.06016 0.13912 -0.0612 0.14097 C -0.06224 0.14259 -0.06276 0.14514 -0.06394 0.14676 C -0.06524 0.14861 -0.06706 0.1493 -0.06836 0.15115 C -0.07058 0.15463 -0.07266 0.15833 -0.07474 0.1618 C -0.07592 0.16365 -0.07735 0.16527 -0.07826 0.16759 C -0.07917 0.16967 -0.07995 0.17199 -0.08099 0.17361 C -0.08204 0.17546 -0.0836 0.17639 -0.08451 0.17801 C -0.08568 0.17986 -0.0862 0.18217 -0.08724 0.18402 C -0.08842 0.18588 -0.08985 0.1868 -0.09089 0.18842 C -0.09519 0.1949 -0.09753 0.19884 -0.10079 0.20625 C -0.10144 0.20787 -0.10209 0.20926 -0.10261 0.21064 C -0.1043 0.21898 -0.10248 0.21227 -0.10717 0.22129 C -0.11211 0.23078 -0.10443 0.2199 -0.1125 0.23287 C -0.11355 0.23472 -0.11498 0.23588 -0.11615 0.2375 C -0.12266 0.24838 -0.11732 0.2412 -0.12149 0.2493 C -0.1224 0.25092 -0.12331 0.25208 -0.12422 0.25393 C -0.12487 0.25532 -0.12539 0.25694 -0.12592 0.25833 C -0.128 0.26273 -0.13021 0.26713 -0.1323 0.27176 C -0.13321 0.27361 -0.13373 0.27615 -0.13503 0.27754 C -0.14037 0.28426 -0.13972 0.28264 -0.1448 0.29537 C -0.14558 0.29699 -0.1461 0.29838 -0.14662 0.29977 C -0.1474 0.30162 -0.14766 0.30416 -0.14844 0.30602 C -0.14922 0.30764 -0.15026 0.30879 -0.15118 0.31041 C -0.15144 0.31227 -0.15183 0.31412 -0.15209 0.3162 C -0.15287 0.32222 -0.153 0.32708 -0.15482 0.33264 C -0.15586 0.33657 -0.15743 0.34027 -0.15834 0.34444 C -0.15912 0.34884 -0.15951 0.35069 -0.16107 0.35509 C -0.16185 0.35694 -0.16289 0.35879 -0.16368 0.36088 C -0.16394 0.36227 -0.16433 0.36389 -0.16472 0.36527 C -0.16511 0.36736 -0.16602 0.36898 -0.16641 0.37129 C -0.16693 0.37361 -0.16693 0.37615 -0.16745 0.3787 C -0.16784 0.38171 -0.16888 0.38449 -0.16914 0.38773 C -0.17019 0.39722 -0.16941 0.39282 -0.17175 0.40092 C -0.17214 0.40509 -0.17227 0.40902 -0.17279 0.41273 C -0.17305 0.41527 -0.17409 0.41759 -0.17448 0.42014 C -0.17487 0.42268 -0.17513 0.42523 -0.17553 0.42777 C -0.17566 0.42916 -0.17605 0.43055 -0.17631 0.43217 C -0.1767 0.43402 -0.17696 0.43611 -0.17722 0.43819 C -0.17748 0.44444 -0.178 0.45092 -0.178 0.4574 C -0.178 0.46597 -0.17735 0.46319 -0.17553 0.46921 C -0.17357 0.47592 -0.17579 0.47268 -0.17279 0.47963 C -0.17201 0.48148 -0.17097 0.48264 -0.17006 0.48402 C -0.16941 0.48611 -0.16888 0.48819 -0.16823 0.49027 C -0.16784 0.49166 -0.16784 0.49328 -0.16745 0.49467 C -0.16654 0.49676 -0.1655 0.49838 -0.16472 0.50046 C -0.16342 0.50324 -0.16224 0.50648 -0.16107 0.50949 C -0.16042 0.51088 -0.16003 0.51273 -0.15925 0.51389 C -0.15717 0.51736 -0.15482 0.52037 -0.15287 0.5243 C -0.14961 0.53148 -0.15157 0.52939 -0.14753 0.53171 C -0.14727 0.5331 -0.1474 0.53495 -0.14662 0.53611 C -0.14506 0.53889 -0.14128 0.54213 -0.14128 0.54236 C -0.13829 0.54166 -0.13529 0.54143 -0.1323 0.54074 C -0.13073 0.54027 -0.1293 0.53935 -0.12774 0.53935 C -0.11719 0.53842 -0.10678 0.53796 -0.09636 0.5375 C -0.09167 0.53657 -0.08985 0.53611 -0.08555 0.53472 C -0.06875 0.52824 -0.08399 0.53402 -0.07566 0.53032 C -0.07448 0.52963 -0.07318 0.52963 -0.07201 0.5287 C -0.06954 0.52708 -0.06732 0.5243 -0.06485 0.52291 C -0.06394 0.52245 -0.06289 0.52222 -0.06211 0.52152 C -0.06107 0.52037 -0.06042 0.51898 -0.05938 0.51828 C -0.05821 0.51736 -0.05704 0.51736 -0.05586 0.51689 C -0.05404 0.51597 -0.05235 0.51458 -0.05039 0.51389 C -0.04805 0.51296 -0.04558 0.51227 -0.04323 0.51088 C -0.03672 0.5074 -0.03959 0.50879 -0.03425 0.50648 C -0.02761 0.50694 -0.02097 0.50625 -0.01446 0.5081 C -0.01342 0.50833 -0.01316 0.51088 -0.01263 0.5125 C -0.01198 0.51435 -0.01185 0.51666 -0.01081 0.51828 C -0.01003 0.51967 -0.00586 0.52453 -0.00456 0.52592 C -0.00365 0.52801 -0.00183 0.53148 -0.00183 0.53472 C -0.00183 0.54166 -0.00209 0.54861 -0.00274 0.55555 C -0.00313 0.55902 -0.00456 0.56574 -0.00638 0.56875 C -0.00704 0.57014 -0.00808 0.57106 -0.00912 0.57199 C -0.00964 0.57222 -0.01029 0.57199 -0.01081 0.57199 L -0.01081 0.56875 " pathEditMode="relative" rAng="0" ptsTypes="AAAAAAAAAAAAAAAAAAAAAAAAA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3463" y="379963"/>
            <a:ext cx="5544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sens de ces mots?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0" y="933961"/>
            <a:ext cx="12192001" cy="5954962"/>
            <a:chOff x="-1" y="936151"/>
            <a:chExt cx="12192001" cy="5954962"/>
          </a:xfrm>
        </p:grpSpPr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>
            <a:xfrm>
              <a:off x="0" y="936151"/>
              <a:ext cx="12192000" cy="5272644"/>
            </a:xfrm>
            <a:prstGeom prst="rect">
              <a:avLst/>
            </a:prstGeom>
            <a:solidFill>
              <a:srgbClr val="6AC6DC"/>
            </a:solidFill>
            <a:ln>
              <a:solidFill>
                <a:srgbClr val="6AC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-1" y="6208795"/>
              <a:ext cx="12186837" cy="64920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sz="1400" b="0" i="0" u="none" strike="noStrike" cap="none" normalizeH="0" baseline="0">
                <a:ln>
                  <a:noFill/>
                </a:ln>
                <a:solidFill>
                  <a:srgbClr val="676767"/>
                </a:solidFill>
                <a:effectLst/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5E6E6B4-5887-5D4F-A3A7-2886D72B6F0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051" y="6241908"/>
              <a:ext cx="975437" cy="41854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148658-91CE-674D-95CC-F382F214075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476179" y="6583336"/>
              <a:ext cx="1715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2823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© Nathalie Chapleau</a:t>
              </a:r>
            </a:p>
          </p:txBody>
        </p:sp>
      </p:grp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 bwMode="auto">
          <a:xfrm>
            <a:off x="283463" y="2459736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Que l’on peut récolter</a:t>
            </a: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" name="Rectangle à coins arrondis 25"/>
          <p:cNvSpPr/>
          <p:nvPr>
            <p:custDataLst>
              <p:tags r:id="rId4"/>
            </p:custDataLst>
          </p:nvPr>
        </p:nvSpPr>
        <p:spPr bwMode="auto">
          <a:xfrm>
            <a:off x="283463" y="3693278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Que l’on peut aiguiser.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1" name="Rectangle à coins arrondis 30"/>
          <p:cNvSpPr/>
          <p:nvPr>
            <p:custDataLst>
              <p:tags r:id="rId5"/>
            </p:custDataLst>
          </p:nvPr>
        </p:nvSpPr>
        <p:spPr bwMode="auto">
          <a:xfrm>
            <a:off x="283462" y="4973063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Qui est admiré.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2" name="Rectangle à coins arrondis 31"/>
          <p:cNvSpPr/>
          <p:nvPr>
            <p:custDataLst>
              <p:tags r:id="rId6"/>
            </p:custDataLst>
          </p:nvPr>
        </p:nvSpPr>
        <p:spPr bwMode="auto">
          <a:xfrm>
            <a:off x="283464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admirable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" name="Rectangle à coins arrondis 32"/>
          <p:cNvSpPr/>
          <p:nvPr>
            <p:custDataLst>
              <p:tags r:id="rId7"/>
            </p:custDataLst>
          </p:nvPr>
        </p:nvSpPr>
        <p:spPr bwMode="auto">
          <a:xfrm>
            <a:off x="3267921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aiguisable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4" name="Rectangle à coins arrondis 33"/>
          <p:cNvSpPr/>
          <p:nvPr>
            <p:custDataLst>
              <p:tags r:id="rId8"/>
            </p:custDataLst>
          </p:nvPr>
        </p:nvSpPr>
        <p:spPr bwMode="auto">
          <a:xfrm>
            <a:off x="6237732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indémontable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" name="Rectangle à coins arrondis 34"/>
          <p:cNvSpPr/>
          <p:nvPr>
            <p:custDataLst>
              <p:tags r:id="rId9"/>
            </p:custDataLst>
          </p:nvPr>
        </p:nvSpPr>
        <p:spPr bwMode="auto">
          <a:xfrm>
            <a:off x="9222189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récoltable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0.00023 C 0.00078 0.00439 0.00156 0.00926 0.00247 0.01365 C 0.00299 0.0162 0.00364 0.01828 0.00416 0.02083 C 0.00625 0.03078 0.00338 0.02106 0.00664 0.03125 C 0.00846 0.04305 0.00625 0.02824 0.0082 0.0449 C 0.00846 0.04699 0.00885 0.04861 0.00911 0.05023 C 0.00989 0.06805 0.01093 0.0824 0.00911 0.10092 C 0.00807 0.11157 0.00312 0.11342 4.375E-6 0.12014 C -0.00456 0.12986 4.375E-6 0.12569 -0.00573 0.1287 C -0.01016 0.13796 -0.00612 0.13055 -0.01146 0.1375 C -0.01329 0.13958 -0.01459 0.14305 -0.01641 0.14444 C -0.01784 0.1456 -0.01928 0.14652 -0.02058 0.14791 C -0.02149 0.14884 -0.02214 0.15069 -0.02305 0.15139 C -0.02553 0.15347 -0.02813 0.15416 -0.03047 0.15671 C -0.03151 0.15787 -0.03269 0.15926 -0.03373 0.15995 C -0.03542 0.16157 -0.03789 0.16273 -0.03959 0.16365 C -0.04831 0.16296 -0.05717 0.16342 -0.06589 0.16203 C -0.06993 0.16111 -0.07162 0.15856 -0.075 0.15671 C -0.07605 0.15578 -0.07722 0.15532 -0.07826 0.15486 C -0.07995 0.15416 -0.08151 0.1537 -0.08321 0.15324 C -0.08464 0.15254 -0.08594 0.15208 -0.08737 0.15139 C -0.08894 0.15069 -0.09063 0.15046 -0.09232 0.14953 C -0.09506 0.14838 -0.09792 0.14814 -0.10053 0.14629 C -0.10274 0.14444 -0.10482 0.14236 -0.10717 0.14097 C -0.10847 0.14027 -0.1099 0.14004 -0.1112 0.13912 C -0.11836 0.13588 -0.11029 0.13865 -0.12201 0.13588 C -0.12305 0.13518 -0.12409 0.13449 -0.12526 0.13379 C -0.13542 0.12986 -0.12579 0.13449 -0.13347 0.13055 C -0.13724 0.13055 -0.16185 0.12986 -0.17305 0.13379 C -0.17396 0.13449 -0.17461 0.13518 -0.17553 0.13588 C -0.18021 0.13773 -0.18503 0.13773 -0.18959 0.14097 L -0.19701 0.14629 L -0.19948 0.14791 C -0.20053 0.14953 -0.20157 0.15139 -0.20274 0.15324 C -0.20352 0.15416 -0.20443 0.15509 -0.20521 0.15671 C -0.20586 0.1581 -0.20625 0.15995 -0.20678 0.16203 C -0.20651 0.16666 -0.20664 0.17129 -0.20599 0.17569 C -0.2056 0.1787 -0.20274 0.18472 -0.20196 0.18611 C -0.20039 0.18889 -0.19831 0.19027 -0.19701 0.19328 C -0.19076 0.20625 -0.19857 0.19027 -0.19115 0.2037 C -0.19024 0.20532 -0.18959 0.2074 -0.18868 0.20902 C -0.1875 0.21088 -0.18542 0.21389 -0.18373 0.21412 C -0.1767 0.21527 -0.16954 0.21527 -0.16237 0.21597 L -0.14662 0.21759 C -0.14506 0.21828 -0.14336 0.21898 -0.14167 0.21944 C -0.12735 0.22384 -0.14206 0.21852 -0.13021 0.22314 C -0.12409 0.22245 -0.10769 0.22361 -0.09805 0.21944 C -0.09493 0.21805 -0.09349 0.21481 -0.09063 0.21064 C -0.08985 0.20949 -0.0892 0.2074 -0.08816 0.20717 C -0.07201 0.20486 -0.08047 0.20532 -0.06263 0.20532 L -0.06263 0.20578 " pathEditMode="relative" rAng="0" ptsTypes="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0.00023 C 0.00013 0.00115 0.00287 0.01574 0.00326 0.0206 C 0.00365 0.02639 0.00378 0.03217 0.00404 0.03796 C 0.0043 0.04282 0.00469 0.04745 0.00482 0.05231 C 0.00521 0.05833 0.00534 0.06412 0.00573 0.0699 C 0.00586 0.07199 0.00691 0.0787 0.0073 0.08102 C 0.00782 0.08333 0.0086 0.08541 0.00899 0.08773 C 0.00964 0.09074 0.0099 0.09421 0.01068 0.09722 C 0.0112 0.0993 0.01172 0.10139 0.01224 0.10347 C 0.01276 0.10532 0.01355 0.10648 0.01394 0.10833 C 0.01433 0.10972 0.01446 0.11157 0.01472 0.11319 C 0.01524 0.11527 0.01602 0.11713 0.01641 0.11944 C 0.01706 0.12268 0.01732 0.12592 0.0181 0.12893 C 0.02305 0.14838 0.01667 0.12453 0.02136 0.14004 C 0.02553 0.15439 0.02071 0.13981 0.02461 0.15139 C 0.02657 0.16574 0.02383 0.14838 0.02878 0.16736 C 0.02982 0.17129 0.0306 0.17523 0.03204 0.17847 C 0.03282 0.18009 0.03386 0.18171 0.03451 0.1831 C 0.03516 0.18472 0.03568 0.18657 0.0362 0.18796 C 0.03698 0.19027 0.03789 0.19236 0.03868 0.19444 C 0.03894 0.19606 0.03907 0.19791 0.03946 0.1993 C 0.04011 0.20139 0.04297 0.20764 0.04362 0.21041 C 0.04636 0.22199 0.04323 0.21875 0.04779 0.22152 C 0.04831 0.22384 0.0487 0.22615 0.04935 0.22801 C 0.05013 0.22986 0.05131 0.23078 0.05183 0.23287 C 0.05495 0.24352 0.04948 0.23611 0.05599 0.24236 C 0.05678 0.24444 0.05769 0.24652 0.05847 0.24884 C 0.05899 0.25023 0.05951 0.25208 0.06016 0.25347 C 0.06172 0.25671 0.06407 0.25902 0.06511 0.26319 C 0.06563 0.26504 0.06589 0.26759 0.06667 0.26944 C 0.06758 0.27152 0.06901 0.27245 0.07006 0.2743 C 0.07097 0.27615 0.07149 0.2787 0.07253 0.28055 C 0.07344 0.28264 0.07474 0.28356 0.07579 0.28518 C 0.0767 0.28727 0.07748 0.28958 0.07826 0.29189 C 0.08008 0.29699 0.08008 0.29768 0.08243 0.30301 C 0.08308 0.30463 0.08412 0.30602 0.0849 0.30764 C 0.08542 0.30926 0.08581 0.31111 0.08646 0.3125 C 0.0875 0.31481 0.08881 0.31666 0.08985 0.31875 C 0.0905 0.32037 0.09076 0.32245 0.09141 0.32361 C 0.09323 0.32754 0.09571 0.33032 0.09727 0.33495 C 0.10039 0.34398 0.09818 0.33819 0.10469 0.35092 C 0.10886 0.35926 0.10664 0.35532 0.1112 0.36203 C 0.11211 0.36713 0.11276 0.37268 0.11537 0.37639 L 0.11862 0.38102 C 0.11954 0.38379 0.12175 0.39051 0.12279 0.39236 C 0.1237 0.39421 0.12513 0.39514 0.12605 0.39722 C 0.12709 0.39907 0.12761 0.40162 0.12852 0.40347 C 0.12956 0.40532 0.13073 0.40694 0.13178 0.40833 C 0.13269 0.40926 0.1336 0.41018 0.13425 0.41134 C 0.13529 0.41342 0.13581 0.41597 0.13672 0.41782 C 0.1375 0.41921 0.13842 0.4199 0.1392 0.42083 C 0.14037 0.42268 0.14154 0.4243 0.14258 0.42569 C 0.14349 0.42731 0.14414 0.42916 0.14506 0.43055 C 0.14584 0.43171 0.14675 0.43264 0.14753 0.43379 C 0.14844 0.43541 0.14909 0.43703 0.15 0.43865 C 0.15079 0.43981 0.1517 0.44051 0.15248 0.44189 C 0.15365 0.44398 0.15456 0.44606 0.15573 0.44814 C 0.15678 0.45 0.15808 0.45115 0.15899 0.45301 C 0.17579 0.48264 0.15834 0.45509 0.1698 0.4706 C 0.17123 0.47245 0.17253 0.47477 0.17383 0.47685 C 0.17474 0.47847 0.17539 0.48055 0.17631 0.48171 C 0.17709 0.48264 0.178 0.48264 0.17878 0.48333 C 0.1849 0.4912 0.18373 0.48935 0.19037 0.4993 C 0.19545 0.50694 0.19258 0.50439 0.19701 0.50717 C 0.20261 0.51551 0.19766 0.50972 0.20443 0.51365 C 0.20573 0.51458 0.20704 0.51597 0.20847 0.51666 C 0.21628 0.52176 0.20795 0.51551 0.21433 0.52014 C 0.21563 0.52106 0.21693 0.52222 0.21836 0.52338 C 0.21967 0.52407 0.2211 0.52407 0.22253 0.52477 C 0.22891 0.52801 0.2349 0.53495 0.24141 0.53773 C 0.24284 0.53819 0.24428 0.53865 0.24558 0.53912 C 0.24675 0.53981 0.24779 0.54051 0.24883 0.54074 C 0.25274 0.54143 0.25664 0.54166 0.26042 0.54259 C 0.26862 0.54166 0.27696 0.54166 0.28516 0.54074 C 0.28985 0.54027 0.28776 0.53773 0.29258 0.53449 C 0.29493 0.53264 0.29753 0.53217 0.3 0.53102 C 0.30651 0.5287 0.30469 0.53009 0.31237 0.52801 C 0.31381 0.52754 0.31511 0.52685 0.31654 0.52639 C 0.3181 0.52592 0.3198 0.52523 0.32149 0.52477 C 0.32279 0.5243 0.32409 0.52361 0.32553 0.52338 C 0.33125 0.52176 0.33711 0.52152 0.34284 0.52014 C 0.3448 0.51944 0.34675 0.51898 0.34857 0.51852 C 0.34974 0.51805 0.35079 0.51759 0.35196 0.51666 C 0.35274 0.5162 0.35352 0.51551 0.35443 0.51527 C 0.35664 0.51458 0.35886 0.51435 0.36094 0.51365 C 0.36211 0.51296 0.36316 0.5125 0.36433 0.51203 C 0.36589 0.51157 0.36758 0.51111 0.36928 0.51041 C 0.37071 0.50972 0.37201 0.5081 0.37331 0.50717 C 0.37448 0.50671 0.37553 0.50625 0.3767 0.50555 C 0.378 0.50509 0.37943 0.50463 0.38073 0.50416 C 0.38243 0.50347 0.38412 0.50324 0.38568 0.50231 C 0.38842 0.50139 0.38881 0.49977 0.39154 0.49768 C 0.39349 0.49606 0.39519 0.4956 0.39727 0.49467 C 0.39805 0.49398 0.39896 0.49328 0.39974 0.49282 C 0.40144 0.49074 0.40326 0.48935 0.40469 0.48657 C 0.40664 0.48264 0.40808 0.47777 0.41042 0.47546 C 0.41433 0.47152 0.41472 0.47152 0.41875 0.46574 C 0.4198 0.46412 0.42097 0.46273 0.42201 0.46111 C 0.42396 0.4574 0.42579 0.45347 0.42774 0.44977 C 0.42891 0.44768 0.42982 0.44514 0.43112 0.44328 C 0.43191 0.44236 0.43282 0.44166 0.4336 0.44004 C 0.43451 0.43842 0.43516 0.43588 0.43607 0.43379 C 0.43672 0.43194 0.43763 0.43055 0.43855 0.42893 C 0.43907 0.42708 0.43959 0.42477 0.44011 0.42268 C 0.4405 0.42129 0.44076 0.41944 0.44102 0.41782 C 0.44245 0.40509 0.44258 0.40254 0.44349 0.39074 C 0.44219 0.37708 0.44428 0.38102 0.43607 0.38102 L 0.43685 0.38102 " pathEditMode="relative" rAng="0" ptsTypes="AAAAAAAAAAAAAAAAAAAAAAAAAAAAAAAAAAAAAAAAAAAAAAAAAAAAAAAAAAAA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78 0.00417 0.00169 0.00857 0.00234 0.01297 C 0.00313 0.01736 0.00378 0.02685 0.00404 0.03056 C 0.0043 0.03843 0.0043 0.0463 0.00482 0.05417 C 0.00508 0.05718 0.00612 0.05996 0.00651 0.06297 C 0.00716 0.06713 0.00794 0.07408 0.00898 0.07755 C 0.01393 0.09537 0.00768 0.07338 0.01224 0.08773 C 0.01289 0.08982 0.01328 0.09167 0.01393 0.09375 C 0.0151 0.09723 0.0168 0.1007 0.0181 0.10394 C 0.01862 0.10533 0.01901 0.10695 0.01966 0.10834 C 0.02227 0.11366 0.02357 0.11412 0.02552 0.12014 C 0.02617 0.12246 0.0263 0.12523 0.02708 0.12732 C 0.028 0.1294 0.02943 0.1301 0.03047 0.13172 C 0.03242 0.13496 0.03425 0.13866 0.0362 0.14213 C 0.03724 0.14398 0.03867 0.1456 0.03945 0.14792 C 0.04036 0.15023 0.04089 0.15301 0.04193 0.15533 C 0.04284 0.15695 0.04427 0.15787 0.04531 0.15973 C 0.04622 0.16135 0.04675 0.16366 0.04779 0.16551 C 0.05651 0.18102 0.04531 0.15741 0.0543 0.1757 C 0.05729 0.18172 0.05612 0.18056 0.05846 0.18611 C 0.06029 0.19051 0.0625 0.19445 0.06419 0.19908 C 0.06654 0.20533 0.0681 0.20996 0.07083 0.21528 C 0.07266 0.21898 0.07461 0.22223 0.07656 0.22547 C 0.07747 0.22709 0.07813 0.22871 0.07904 0.22986 C 0.07995 0.23102 0.08086 0.23172 0.08151 0.23287 C 0.08359 0.23611 0.08542 0.23982 0.08724 0.24306 C 0.08841 0.24514 0.08932 0.24723 0.09063 0.24908 C 0.0931 0.25232 0.09544 0.25625 0.09805 0.25926 C 0.09883 0.26019 0.09974 0.26111 0.10052 0.26227 C 0.10143 0.26343 0.10221 0.26505 0.103 0.26667 C 0.10391 0.26875 0.10664 0.27709 0.10703 0.27824 C 0.1082 0.28125 0.10951 0.28403 0.11042 0.28704 C 0.11211 0.29329 0.11224 0.29491 0.11536 0.30023 C 0.11602 0.30162 0.11693 0.30232 0.11784 0.30324 C 0.11914 0.31042 0.11771 0.30556 0.12109 0.31065 C 0.12201 0.31181 0.12266 0.31366 0.12357 0.31505 C 0.12487 0.31713 0.1263 0.31898 0.12773 0.32084 C 0.12852 0.32176 0.12943 0.32269 0.13021 0.32385 C 0.13164 0.32593 0.13268 0.32894 0.13425 0.33102 C 0.13529 0.33241 0.13659 0.33287 0.13763 0.33403 C 0.1401 0.33681 0.14258 0.33959 0.14505 0.34283 C 0.14831 0.34723 0.1487 0.34792 0.15247 0.35162 C 0.15456 0.35371 0.15703 0.35486 0.15898 0.35741 C 0.16667 0.3676 0.15807 0.35672 0.16563 0.36482 C 0.16953 0.36898 0.17005 0.37084 0.17383 0.37361 C 0.17539 0.37477 0.17721 0.37523 0.17878 0.37662 C 0.18164 0.37871 0.18411 0.38172 0.18698 0.3838 C 0.18841 0.38473 0.18971 0.38588 0.19115 0.38681 C 0.19284 0.38773 0.19453 0.38843 0.19609 0.38959 C 0.19831 0.39144 0.20052 0.39352 0.20273 0.3956 C 0.20378 0.39653 0.20495 0.39723 0.20599 0.39838 C 0.20677 0.39954 0.20755 0.40047 0.20846 0.40139 C 0.21068 0.40348 0.21289 0.40533 0.2151 0.40718 C 0.21667 0.4088 0.21823 0.41065 0.22005 0.41158 C 0.22083 0.41227 0.22161 0.4125 0.22253 0.4132 C 0.23112 0.41968 0.21901 0.41158 0.23073 0.42199 C 0.23385 0.42477 0.23724 0.42685 0.24063 0.42917 C 0.24193 0.43033 0.24323 0.43148 0.24466 0.43218 C 0.24688 0.4331 0.24922 0.4338 0.2513 0.43519 C 0.25326 0.43635 0.25508 0.4382 0.25703 0.43959 C 0.25898 0.44074 0.26094 0.44121 0.26289 0.44236 C 0.26484 0.44375 0.26667 0.44584 0.26862 0.44676 C 0.27044 0.44769 0.27253 0.44792 0.27435 0.44838 C 0.2875 0.45602 0.27057 0.44653 0.28516 0.45278 C 0.28789 0.45394 0.29063 0.45602 0.29336 0.45718 C 0.29518 0.45787 0.29727 0.45787 0.29909 0.45857 L 0.31146 0.46297 C 0.31341 0.46389 0.31523 0.46528 0.31732 0.46598 C 0.3194 0.46667 0.32161 0.4669 0.32383 0.46736 C 0.32552 0.46783 0.32708 0.46829 0.32878 0.46875 C 0.33073 0.46945 0.33268 0.46991 0.33451 0.47037 C 0.34388 0.47732 0.33737 0.47385 0.35026 0.47616 C 0.3612 0.47824 0.35052 0.47755 0.3651 0.47917 C 0.37135 0.47986 0.37773 0.4801 0.38398 0.48056 L 0.39883 0.48195 L 0.47135 0.48056 C 0.47331 0.48056 0.47526 0.47963 0.47721 0.47917 C 0.48047 0.47824 0.48372 0.47732 0.48698 0.47616 C 0.49922 0.47199 0.50573 0.46945 0.51758 0.46297 C 0.52109 0.46111 0.52474 0.45926 0.52826 0.45718 C 0.53451 0.45324 0.52839 0.4544 0.53646 0.45116 C 0.53867 0.45047 0.54089 0.45023 0.5431 0.44977 C 0.55117 0.44491 0.5362 0.45348 0.5513 0.44676 C 0.55273 0.4463 0.55404 0.44468 0.55547 0.44398 C 0.55872 0.4419 0.56185 0.44167 0.56536 0.44098 C 0.57773 0.44144 0.5901 0.44121 0.60247 0.44236 C 0.60417 0.4426 0.60573 0.44422 0.60742 0.44537 C 0.60898 0.44653 0.61198 0.44885 0.61393 0.44977 C 0.61536 0.45047 0.6168 0.4507 0.6181 0.45116 C 0.61979 0.45209 0.62305 0.45417 0.62305 0.45417 C 0.62383 0.4551 0.62461 0.45625 0.62552 0.45718 C 0.6263 0.45787 0.62721 0.45764 0.628 0.45857 C 0.63594 0.46806 0.62383 0.45834 0.63464 0.46598 C 0.6388 0.47616 0.6349 0.46806 0.64036 0.47616 C 0.64128 0.47755 0.64193 0.4794 0.64284 0.48056 C 0.64388 0.48172 0.64505 0.48241 0.64609 0.48357 C 0.6474 0.48473 0.65104 0.48935 0.65182 0.49074 C 0.65273 0.49213 0.65352 0.49375 0.6543 0.49514 C 0.65534 0.49676 0.65664 0.49792 0.65768 0.49954 C 0.66302 0.50903 0.65703 0.50278 0.66341 0.50834 C 0.67005 0.52408 0.66146 0.5051 0.66914 0.51875 C 0.67018 0.52037 0.67083 0.52269 0.67161 0.52454 C 0.6724 0.52616 0.67344 0.52732 0.67409 0.52894 C 0.67474 0.53033 0.675 0.53218 0.67578 0.53334 C 0.67643 0.53426 0.67747 0.53426 0.67826 0.53473 C 0.67904 0.53635 0.67995 0.5375 0.68073 0.53912 C 0.68138 0.54051 0.68203 0.5419 0.68242 0.54352 C 0.68398 0.55023 0.6832 0.56135 0.6832 0.56713 L 0.6832 0.56551 L 0.6832 0.56551 L 0.6832 0.56551 L 0.67747 0.56551 L 0.67747 0.56551 " pathEditMode="relative" ptsTypes="AAAAAAAAAAAAAAAAAAAAAAAAAAAAAAAAAAAAAAAAAAAAAAA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3463" y="379963"/>
            <a:ext cx="5544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sens de ces mots?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0" y="933961"/>
            <a:ext cx="12192001" cy="5954962"/>
            <a:chOff x="-1" y="936151"/>
            <a:chExt cx="12192001" cy="5954962"/>
          </a:xfrm>
        </p:grpSpPr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>
            <a:xfrm>
              <a:off x="0" y="936151"/>
              <a:ext cx="12192000" cy="5272644"/>
            </a:xfrm>
            <a:prstGeom prst="rect">
              <a:avLst/>
            </a:prstGeom>
            <a:solidFill>
              <a:srgbClr val="6AC6DC"/>
            </a:solidFill>
            <a:ln>
              <a:solidFill>
                <a:srgbClr val="6AC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-1" y="6208795"/>
              <a:ext cx="12186837" cy="64920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sz="1400" b="0" i="0" u="none" strike="noStrike" cap="none" normalizeH="0" baseline="0">
                <a:ln>
                  <a:noFill/>
                </a:ln>
                <a:solidFill>
                  <a:srgbClr val="676767"/>
                </a:solidFill>
                <a:effectLst/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5E6E6B4-5887-5D4F-A3A7-2886D72B6F0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051" y="6241908"/>
              <a:ext cx="975437" cy="41854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148658-91CE-674D-95CC-F382F214075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476179" y="6583336"/>
              <a:ext cx="1715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2823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© Nathalie Chapleau</a:t>
              </a:r>
            </a:p>
          </p:txBody>
        </p:sp>
      </p:grp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 bwMode="auto">
          <a:xfrm>
            <a:off x="283463" y="2459736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L’action de nettoyer.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" name="Rectangle à coins arrondis 25"/>
          <p:cNvSpPr/>
          <p:nvPr>
            <p:custDataLst>
              <p:tags r:id="rId4"/>
            </p:custDataLst>
          </p:nvPr>
        </p:nvSpPr>
        <p:spPr bwMode="auto">
          <a:xfrm>
            <a:off x="283463" y="3693278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L’action d’habiller</a:t>
            </a: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1" name="Rectangle à coins arrondis 30"/>
          <p:cNvSpPr/>
          <p:nvPr>
            <p:custDataLst>
              <p:tags r:id="rId5"/>
            </p:custDataLst>
          </p:nvPr>
        </p:nvSpPr>
        <p:spPr bwMode="auto">
          <a:xfrm>
            <a:off x="283462" y="4973063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L’ensemble des plumes.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2" name="Rectangle à coins arrondis 31"/>
          <p:cNvSpPr/>
          <p:nvPr>
            <p:custDataLst>
              <p:tags r:id="rId6"/>
            </p:custDataLst>
          </p:nvPr>
        </p:nvSpPr>
        <p:spPr bwMode="auto">
          <a:xfrm>
            <a:off x="283464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habillage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" name="Rectangle à coins arrondis 32"/>
          <p:cNvSpPr/>
          <p:nvPr>
            <p:custDataLst>
              <p:tags r:id="rId7"/>
            </p:custDataLst>
          </p:nvPr>
        </p:nvSpPr>
        <p:spPr bwMode="auto">
          <a:xfrm>
            <a:off x="3267921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nettoyage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4" name="Rectangle à coins arrondis 33"/>
          <p:cNvSpPr/>
          <p:nvPr>
            <p:custDataLst>
              <p:tags r:id="rId8"/>
            </p:custDataLst>
          </p:nvPr>
        </p:nvSpPr>
        <p:spPr bwMode="auto">
          <a:xfrm>
            <a:off x="6237732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plage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" name="Rectangle à coins arrondis 34"/>
          <p:cNvSpPr/>
          <p:nvPr>
            <p:custDataLst>
              <p:tags r:id="rId9"/>
            </p:custDataLst>
          </p:nvPr>
        </p:nvSpPr>
        <p:spPr bwMode="auto">
          <a:xfrm>
            <a:off x="9222189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plumage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0.00023 C 0.00235 0.00069 0.00495 0.00162 0.0073 0.00277 C 0.00899 0.00393 0.01224 0.00648 0.01224 0.00671 C 0.01289 0.00787 0.01316 0.01018 0.01394 0.01134 C 0.01459 0.01273 0.01563 0.01227 0.01641 0.01319 C 0.0181 0.01527 0.01993 0.01713 0.02136 0.01967 L 0.03295 0.04352 L 0.03542 0.04884 C 0.03646 0.05115 0.03776 0.05301 0.03868 0.05532 C 0.04102 0.06273 0.0418 0.06574 0.0461 0.07245 C 0.04714 0.07384 0.04831 0.07569 0.04935 0.07754 C 0.05118 0.08078 0.05248 0.08449 0.0543 0.0875 L 0.06094 0.09791 C 0.06172 0.10115 0.06289 0.10648 0.0642 0.10949 C 0.06602 0.11389 0.06836 0.11713 0.06993 0.12152 C 0.07266 0.1287 0.07435 0.13402 0.07826 0.14004 C 0.0793 0.14166 0.0806 0.14328 0.08151 0.1449 C 0.08243 0.14745 0.08308 0.15 0.08399 0.15185 C 0.0849 0.15393 0.0862 0.15532 0.08724 0.15694 C 0.09323 0.16759 0.08581 0.15648 0.0931 0.16689 C 0.09388 0.16852 0.0948 0.16921 0.09558 0.17037 C 0.10131 0.18125 0.09961 0.18055 0.10456 0.18773 C 0.10678 0.19051 0.10873 0.19421 0.1112 0.19606 C 0.11446 0.19791 0.11732 0.19977 0.12019 0.20463 C 0.12136 0.20602 0.1224 0.20787 0.12357 0.20949 C 0.12461 0.21064 0.12579 0.21157 0.12683 0.21319 C 0.12774 0.21365 0.12839 0.21551 0.1293 0.2162 C 0.13086 0.21782 0.13425 0.21967 0.13425 0.2199 C 0.13503 0.22083 0.13581 0.22199 0.13672 0.22314 C 0.13789 0.2243 0.14154 0.22615 0.14245 0.22639 C 0.14388 0.22708 0.14532 0.22731 0.14662 0.22824 C 0.14766 0.22847 0.14883 0.22939 0.14987 0.22963 C 0.15131 0.23032 0.15274 0.23078 0.15404 0.23148 C 0.15482 0.23217 0.1556 0.23264 0.15651 0.23333 C 0.16602 0.23703 0.16511 0.23588 0.17383 0.23819 C 0.17852 0.23958 0.18138 0.24074 0.1862 0.24166 C 0.18998 0.24236 0.19388 0.24282 0.19766 0.24375 L 0.23555 0.24166 C 0.23816 0.2412 0.2405 0.24027 0.24297 0.24004 C 0.2556 0.23889 0.26836 0.23889 0.28099 0.23819 C 0.28646 0.23773 0.29193 0.23773 0.2974 0.23657 C 0.29857 0.23634 0.29961 0.23541 0.30066 0.23495 C 0.30209 0.23426 0.30352 0.23379 0.30482 0.23333 C 0.30651 0.2324 0.30808 0.23009 0.30977 0.22963 C 0.31537 0.22893 0.31914 0.22801 0.32461 0.22639 C 0.32631 0.22592 0.32787 0.225 0.32956 0.22477 C 0.33399 0.22407 0.33829 0.22384 0.34271 0.22314 C 0.3543 0.22384 0.36576 0.22477 0.37735 0.22477 C 0.37943 0.22477 0.38399 0.22291 0.38646 0.22152 C 0.39206 0.21782 0.39024 0.21805 0.39545 0.2162 C 0.39935 0.21527 0.40704 0.21319 0.40704 0.21342 C 0.4099 0.20879 0.40847 0.20949 0.4112 0.20949 L 0.4112 0.20995 L 0.4112 0.20602 " pathEditMode="relative" rAng="0" ptsTypes="AAA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3.33333E-6 C 0.00183 0.00347 0.00378 0.00764 0.00573 0.01134 C 0.00651 0.01296 0.00755 0.01389 0.00821 0.01551 C 0.00886 0.01689 0.00886 0.01852 0.00912 0.0199 C 0.00964 0.02245 0.01003 0.025 0.01081 0.02731 C 0.01146 0.02916 0.01237 0.03102 0.01328 0.03287 C 0.0138 0.03588 0.01407 0.03889 0.01485 0.04143 C 0.01719 0.04884 0.01589 0.0456 0.01836 0.05162 C 0.01927 0.05648 0.01927 0.05625 0.01992 0.0618 C 0.02032 0.06412 0.02045 0.06666 0.02084 0.06898 C 0.02123 0.07176 0.02149 0.075 0.0224 0.07754 C 0.02305 0.07916 0.0237 0.08032 0.02409 0.08194 C 0.02578 0.08796 0.02578 0.09051 0.0267 0.09652 C 0.02696 0.09768 0.02722 0.09907 0.02748 0.10069 C 0.028 0.10254 0.02878 0.10439 0.02917 0.10648 C 0.02995 0.11018 0.03034 0.11412 0.03086 0.11805 C 0.03112 0.1199 0.03099 0.12222 0.03164 0.12384 L 0.03503 0.1324 C 0.03568 0.13379 0.0362 0.13518 0.03672 0.1368 C 0.03841 0.14143 0.03998 0.14629 0.04167 0.15115 C 0.04232 0.15254 0.04271 0.15416 0.04349 0.15532 C 0.04453 0.1574 0.04571 0.15902 0.04675 0.16111 C 0.04883 0.16551 0.04922 0.16689 0.05104 0.17129 C 0.05183 0.17314 0.05261 0.17523 0.05352 0.17708 C 0.05534 0.18055 0.05729 0.18379 0.05938 0.18703 C 0.06042 0.18912 0.06146 0.19143 0.06263 0.19305 C 0.0638 0.19421 0.06498 0.19537 0.06602 0.19722 C 0.06693 0.19884 0.06758 0.20139 0.06862 0.20301 C 0.06953 0.20463 0.07084 0.20578 0.07188 0.20717 C 0.07383 0.21041 0.07539 0.21481 0.07774 0.21736 C 0.08073 0.22083 0.08086 0.2206 0.0836 0.22592 C 0.08412 0.22731 0.08464 0.22916 0.08529 0.23032 C 0.08529 0.23055 0.09245 0.24282 0.09453 0.24629 C 0.09558 0.24814 0.09649 0.25046 0.09779 0.25185 C 0.09961 0.25416 0.10209 0.25671 0.10365 0.25926 C 0.10482 0.26111 0.10573 0.26319 0.10703 0.26481 C 0.10768 0.26574 0.10873 0.26574 0.10951 0.26643 C 0.11107 0.26759 0.1125 0.26898 0.11367 0.27083 C 0.11498 0.27245 0.11589 0.27477 0.11706 0.27639 C 0.11914 0.27939 0.12058 0.27986 0.12292 0.28217 C 0.12383 0.2831 0.12448 0.28449 0.12539 0.28518 C 0.12709 0.28634 0.12891 0.2868 0.13047 0.28796 C 0.14193 0.29791 0.13099 0.2912 0.13802 0.29514 C 0.1388 0.29606 0.13959 0.29722 0.1405 0.29814 C 0.14128 0.29884 0.14219 0.29884 0.14297 0.29953 C 0.14427 0.30069 0.14518 0.30277 0.14636 0.3037 C 0.14792 0.30532 0.1517 0.30602 0.15313 0.30671 C 0.16472 0.31227 0.15026 0.3074 0.16563 0.31111 C 0.16732 0.31134 0.16901 0.3118 0.17071 0.3125 C 0.17149 0.31296 0.17227 0.31365 0.17318 0.31389 C 0.17617 0.31481 0.1793 0.31504 0.18242 0.31551 C 0.18529 0.31666 0.19492 0.32083 0.1974 0.32106 L 0.21745 0.32245 C 0.22526 0.32199 0.23321 0.32199 0.24102 0.32106 C 0.24206 0.32106 0.2431 0.32014 0.24427 0.31967 C 0.25391 0.3162 0.24362 0.32037 0.25183 0.31689 C 0.25287 0.31597 0.25417 0.31481 0.25521 0.31389 C 0.25716 0.3125 0.25899 0.31203 0.26107 0.31111 C 0.2668 0.3081 0.25951 0.31088 0.26862 0.3081 C 0.26966 0.30717 0.27084 0.30602 0.27201 0.30509 C 0.27409 0.3037 0.27539 0.3037 0.27774 0.30254 C 0.28373 0.2993 0.28125 0.3 0.28607 0.29814 C 0.29011 0.29652 0.29011 0.29699 0.29362 0.29514 C 0.29453 0.29467 0.29532 0.29421 0.29623 0.29375 C 0.2974 0.29305 0.29844 0.29282 0.29961 0.29213 C 0.3013 0.29143 0.30287 0.29004 0.30469 0.28958 C 0.3125 0.28611 0.30261 0.29004 0.31302 0.28657 C 0.31745 0.28495 0.31927 0.28287 0.32474 0.28217 L 0.33893 0.28078 C 0.34466 0.2787 0.35052 0.27685 0.35651 0.27639 C 0.36576 0.27592 0.375 0.27569 0.38412 0.27523 L 0.39753 0.27361 C 0.40039 0.27338 0.40313 0.27222 0.40599 0.27222 C 0.41953 0.27222 0.43334 0.27314 0.44688 0.27361 C 0.4487 0.27407 0.45039 0.27407 0.45196 0.27523 C 0.45287 0.27569 0.45352 0.27731 0.45443 0.27777 C 0.45755 0.27939 0.46055 0.27986 0.46367 0.28078 C 0.46524 0.28194 0.46966 0.28472 0.4711 0.28657 C 0.47305 0.28889 0.47448 0.29143 0.47617 0.29375 C 0.4806 0.29977 0.47761 0.29328 0.48373 0.3037 C 0.48477 0.30555 0.48529 0.30787 0.4862 0.30949 C 0.48724 0.31134 0.48854 0.31227 0.48959 0.31389 C 0.49063 0.31574 0.49115 0.31782 0.49219 0.31967 C 0.4931 0.32129 0.49453 0.32222 0.49545 0.32407 C 0.50326 0.3375 0.49584 0.3287 0.50378 0.33703 C 0.50469 0.33935 0.50534 0.34213 0.50625 0.34421 C 0.50925 0.35069 0.50977 0.3493 0.51302 0.35439 C 0.5142 0.35625 0.51524 0.35833 0.51641 0.35995 C 0.51745 0.36157 0.51862 0.36273 0.51979 0.36435 C 0.52227 0.36805 0.5293 0.37916 0.53242 0.38171 C 0.53347 0.38264 0.53464 0.38356 0.53568 0.38472 C 0.53659 0.38541 0.53724 0.38657 0.53815 0.38727 C 0.53933 0.38842 0.54297 0.38981 0.54401 0.39027 C 0.54545 0.39213 0.54675 0.39421 0.54818 0.39606 C 0.55625 0.40602 0.55026 0.39791 0.55755 0.40625 C 0.55951 0.40856 0.56211 0.4118 0.56407 0.41342 C 0.56615 0.41504 0.56784 0.41481 0.56992 0.4162 C 0.57526 0.41967 0.57162 0.41852 0.5767 0.42361 C 0.57748 0.4243 0.57839 0.42477 0.57917 0.425 C 0.58373 0.42615 0.59258 0.42801 0.59258 0.42824 C 0.59987 0.42731 0.60703 0.42731 0.61433 0.42639 C 0.6168 0.42615 0.61732 0.42384 0.6194 0.42199 C 0.62084 0.42083 0.62383 0.4199 0.62526 0.41921 C 0.62526 0.41944 0.63151 0.41551 0.63268 0.41481 C 0.63373 0.41435 0.63451 0.41389 0.63529 0.41342 L 0.63867 0.41203 C 0.63972 0.41111 0.64076 0.40972 0.64206 0.40902 C 0.64336 0.40833 0.64492 0.40856 0.64623 0.40764 C 0.64792 0.40625 0.64948 0.4037 0.6513 0.40185 L 0.65378 0.39907 L 0.65703 0.39027 L 0.65873 0.38611 L 0.65873 0.38472 " pathEditMode="relative" rAng="0" ptsTypes="AAAAAAAAAAAAAAAAAAAAAAAAAAAAAAAAAAAAAAAAAAAAAAAAAAAAAAAAAAAAAAAAA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0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0.00023 C 0.00026 0.00439 0.00104 0.00902 0.00078 0.01365 C 0.00078 0.01551 -0.00026 0.01689 -0.00079 0.01828 C -0.0017 0.0206 -0.00248 0.02245 -0.00326 0.02477 C -0.00482 0.03564 -0.00339 0.02939 -0.0099 0.04166 C -0.01094 0.04375 -0.01237 0.0456 -0.01316 0.04791 C -0.01433 0.05115 -0.01602 0.05602 -0.01732 0.05879 C -0.01914 0.06273 -0.02123 0.0662 -0.02305 0.06967 C -0.02422 0.07176 -0.02539 0.07361 -0.02644 0.07592 C -0.02748 0.07847 -0.02865 0.08125 -0.02969 0.08356 C -0.03021 0.08495 -0.0306 0.08703 -0.03138 0.08819 C -0.03282 0.09074 -0.03464 0.09236 -0.03633 0.09467 C -0.03737 0.09606 -0.03842 0.09791 -0.03959 0.0993 C -0.04037 0.10023 -0.04128 0.10092 -0.04206 0.10231 C -0.04401 0.10578 -0.04558 0.11041 -0.04779 0.11319 L -0.05274 0.11944 C -0.05352 0.12037 -0.05456 0.12106 -0.05521 0.12268 L -0.06094 0.13333 C -0.06185 0.13495 -0.06237 0.13703 -0.06342 0.13819 C -0.07175 0.14583 -0.06146 0.13588 -0.07006 0.14583 C -0.0711 0.14722 -0.07227 0.14768 -0.07331 0.14884 C -0.075 0.15092 -0.0767 0.15301 -0.07826 0.15532 C -0.07943 0.15671 -0.0806 0.15833 -0.08164 0.15995 C -0.08243 0.16111 -0.08308 0.16342 -0.08412 0.16458 C -0.08672 0.16759 -0.08959 0.16967 -0.09232 0.17222 C -0.09336 0.17338 -0.09467 0.17384 -0.09558 0.17546 C -0.10938 0.1956 -0.09805 0.18055 -0.10625 0.18935 C -0.10847 0.19166 -0.11524 0.20162 -0.11537 0.20185 C -0.11615 0.20393 -0.11693 0.20602 -0.11784 0.2081 C -0.11849 0.20926 -0.11954 0.20995 -0.12032 0.21134 C -0.12149 0.21273 -0.12266 0.21389 -0.12357 0.21597 C -0.12461 0.21759 -0.12513 0.22014 -0.12605 0.22199 C -0.12709 0.22384 -0.12839 0.22477 -0.12943 0.22662 C -0.13386 0.23495 -0.12956 0.23148 -0.13438 0.23449 C -0.13568 0.23657 -0.13698 0.23865 -0.13842 0.24074 C -0.14037 0.24328 -0.14323 0.24629 -0.14506 0.24861 C -0.14584 0.24953 -0.14662 0.25046 -0.14753 0.25139 C -0.14896 0.25324 -0.15196 0.25509 -0.15326 0.25787 C -0.1543 0.25949 -0.15482 0.26203 -0.15573 0.26412 C -0.15678 0.26574 -0.15808 0.26666 -0.15899 0.26875 C -0.16003 0.27037 -0.16055 0.27314 -0.16146 0.27477 C -0.1625 0.27685 -0.16381 0.27777 -0.16485 0.27939 C -0.16576 0.28148 -0.16628 0.28379 -0.16732 0.28588 C -0.16823 0.2875 -0.16967 0.28865 -0.17058 0.29027 C -0.17188 0.29282 -0.17266 0.2956 -0.17383 0.29814 C -0.17566 0.30208 -0.17774 0.30555 -0.17969 0.30902 L -0.18295 0.31527 C -0.18373 0.31689 -0.18438 0.31898 -0.18542 0.3199 C -0.18946 0.32361 -0.18894 0.32268 -0.19284 0.32939 C -0.19401 0.33125 -0.1948 0.33379 -0.1961 0.33541 C -0.19766 0.3375 -0.19948 0.33819 -0.20105 0.34004 C -0.20209 0.34143 -0.20261 0.34328 -0.20352 0.34467 C -0.20508 0.34745 -0.20678 0.35 -0.20847 0.35254 C -0.20951 0.35416 -0.21081 0.35555 -0.21172 0.3574 C -0.21407 0.36134 -0.21576 0.36643 -0.21836 0.36967 C -0.22006 0.37176 -0.22214 0.37291 -0.22331 0.37592 C -0.22995 0.39236 -0.22136 0.37222 -0.22904 0.3868 C -0.23008 0.38865 -0.2306 0.3912 -0.23151 0.39282 C -0.23334 0.39676 -0.23568 0.39977 -0.23737 0.40393 C -0.24141 0.41365 -0.2392 0.40949 -0.24388 0.4162 C -0.24441 0.41852 -0.2448 0.4206 -0.24558 0.42268 C -0.24623 0.4243 -0.2474 0.42523 -0.24805 0.42731 C -0.24883 0.42986 -0.24961 0.43657 -0.24961 0.4368 C -0.24935 0.44537 -0.24974 0.45416 -0.24883 0.46296 C -0.24857 0.46504 -0.24701 0.46574 -0.24636 0.46759 C -0.24571 0.46944 -0.24545 0.47199 -0.2448 0.47384 C -0.24284 0.47847 -0.24128 0.47916 -0.23894 0.48333 C -0.23672 0.48727 -0.23503 0.49259 -0.23243 0.4956 C -0.23099 0.49722 -0.22956 0.49861 -0.22826 0.50023 C -0.22579 0.50347 -0.22357 0.50764 -0.22084 0.50949 L -0.21667 0.51273 C -0.21094 0.52129 -0.21485 0.51736 -0.20925 0.5206 C -0.20769 0.52129 -0.2043 0.52338 -0.2043 0.52384 C -0.15599 0.5206 -0.17175 0.52083 -0.0948 0.52338 C -0.09362 0.52338 -0.09258 0.52477 -0.09154 0.52523 C -0.09011 0.52569 -0.08868 0.52592 -0.08737 0.52662 C -0.08646 0.52708 -0.08568 0.52801 -0.0849 0.52824 C -0.08269 0.52893 -0.08047 0.52916 -0.07826 0.52986 C -0.07748 0.53078 -0.0767 0.53194 -0.07579 0.53287 C -0.07474 0.53402 -0.07357 0.53449 -0.07253 0.53611 C -0.07162 0.53727 -0.07097 0.53912 -0.07006 0.54074 C -0.06849 0.54282 -0.06511 0.54676 -0.06511 0.54699 C -0.06381 0.55069 -0.06263 0.55277 -0.06263 0.55787 C -0.06263 0.55926 -0.06342 0.56088 -0.06342 0.5625 C -0.06368 0.56643 -0.06342 0.5706 -0.06342 0.57477 L -0.06433 0.57639 L -0.06342 0.57639 L -0.06263 0.57639 L -0.07006 0.57338 " pathEditMode="relative" rAng="0" ptsTypes="AAAAAAAAAAAAAAAAAAAAAAA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3463" y="379963"/>
            <a:ext cx="5544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sens de ces mots?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0" y="933961"/>
            <a:ext cx="12192001" cy="5954962"/>
            <a:chOff x="-1" y="936151"/>
            <a:chExt cx="12192001" cy="5954962"/>
          </a:xfrm>
        </p:grpSpPr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>
            <a:xfrm>
              <a:off x="0" y="936151"/>
              <a:ext cx="12192000" cy="5272644"/>
            </a:xfrm>
            <a:prstGeom prst="rect">
              <a:avLst/>
            </a:prstGeom>
            <a:solidFill>
              <a:srgbClr val="6AC6DC"/>
            </a:solidFill>
            <a:ln>
              <a:solidFill>
                <a:srgbClr val="6AC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-1" y="6208795"/>
              <a:ext cx="12186837" cy="64920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sz="1400" b="0" i="0" u="none" strike="noStrike" cap="none" normalizeH="0" baseline="0">
                <a:ln>
                  <a:noFill/>
                </a:ln>
                <a:solidFill>
                  <a:srgbClr val="676767"/>
                </a:solidFill>
                <a:effectLst/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5E6E6B4-5887-5D4F-A3A7-2886D72B6F0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051" y="6241908"/>
              <a:ext cx="975437" cy="41854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148658-91CE-674D-95CC-F382F214075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476179" y="6583336"/>
              <a:ext cx="1715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2823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© Nathalie Chapleau</a:t>
              </a:r>
            </a:p>
          </p:txBody>
        </p:sp>
      </p:grp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 bwMode="auto">
          <a:xfrm>
            <a:off x="283463" y="2459736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Qui a rapport au soleil.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" name="Rectangle à coins arrondis 25"/>
          <p:cNvSpPr/>
          <p:nvPr>
            <p:custDataLst>
              <p:tags r:id="rId4"/>
            </p:custDataLst>
          </p:nvPr>
        </p:nvSpPr>
        <p:spPr bwMode="auto">
          <a:xfrm>
            <a:off x="283463" y="3693278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Qui relève de l’imagination.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1" name="Rectangle à coins arrondis 30"/>
          <p:cNvSpPr/>
          <p:nvPr>
            <p:custDataLst>
              <p:tags r:id="rId5"/>
            </p:custDataLst>
          </p:nvPr>
        </p:nvSpPr>
        <p:spPr bwMode="auto">
          <a:xfrm>
            <a:off x="283462" y="4973063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Qui a rapport à l’école.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2" name="Rectangle à coins arrondis 31"/>
          <p:cNvSpPr/>
          <p:nvPr>
            <p:custDataLst>
              <p:tags r:id="rId6"/>
            </p:custDataLst>
          </p:nvPr>
        </p:nvSpPr>
        <p:spPr bwMode="auto">
          <a:xfrm>
            <a:off x="283464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solaire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" name="Rectangle à coins arrondis 32"/>
          <p:cNvSpPr/>
          <p:nvPr>
            <p:custDataLst>
              <p:tags r:id="rId7"/>
            </p:custDataLst>
          </p:nvPr>
        </p:nvSpPr>
        <p:spPr bwMode="auto">
          <a:xfrm>
            <a:off x="3267921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rectangulaire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4" name="Rectangle à coins arrondis 33"/>
          <p:cNvSpPr/>
          <p:nvPr>
            <p:custDataLst>
              <p:tags r:id="rId8"/>
            </p:custDataLst>
          </p:nvPr>
        </p:nvSpPr>
        <p:spPr bwMode="auto">
          <a:xfrm>
            <a:off x="6237732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scolaire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" name="Rectangle à coins arrondis 34"/>
          <p:cNvSpPr/>
          <p:nvPr>
            <p:custDataLst>
              <p:tags r:id="rId9"/>
            </p:custDataLst>
          </p:nvPr>
        </p:nvSpPr>
        <p:spPr bwMode="auto">
          <a:xfrm>
            <a:off x="9222189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imaginaire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3.33333E-6 C 0.00143 0.00486 0.00274 0.01064 0.00456 0.01527 C 0.00521 0.01689 0.0056 0.01828 0.00625 0.01921 C 0.00716 0.02129 0.00847 0.02291 0.00938 0.02477 C 0.0099 0.02615 0.01055 0.02708 0.01094 0.0287 C 0.01211 0.0324 0.01146 0.03426 0.01328 0.03796 C 0.01446 0.04004 0.01602 0.04143 0.01732 0.04305 C 0.02214 0.05648 0.0168 0.04421 0.02357 0.05393 C 0.02591 0.05694 0.02735 0.06203 0.02995 0.06435 C 0.03164 0.06551 0.03321 0.06666 0.03477 0.06852 C 0.03933 0.07291 0.04037 0.07592 0.04584 0.0787 C 0.04896 0.08078 0.05222 0.08194 0.05534 0.08426 C 0.07058 0.0949 0.05143 0.08194 0.06641 0.09074 C 0.06823 0.09189 0.07005 0.09352 0.07188 0.09467 C 0.08295 0.10046 0.07383 0.09398 0.08373 0.1 C 0.08581 0.10092 0.0875 0.10277 0.08946 0.10393 C 0.09115 0.10486 0.0931 0.10532 0.09492 0.10648 C 0.09675 0.10787 0.09857 0.10949 0.10039 0.11041 C 0.11146 0.11643 0.10235 0.10972 0.11237 0.11574 C 0.1142 0.11689 0.11589 0.11875 0.11797 0.11944 C 0.12253 0.12222 0.12735 0.12407 0.13216 0.12639 C 0.13464 0.12731 0.14336 0.13102 0.14558 0.13148 C 0.14818 0.1324 0.15091 0.1324 0.15352 0.13287 L 0.16862 0.13541 L 0.24701 0.13426 C 0.24948 0.13402 0.2517 0.13102 0.25404 0.13032 C 0.25651 0.12939 0.25886 0.12939 0.2612 0.12893 C 0.27617 0.12176 0.25742 0.13032 0.2724 0.125 C 0.28698 0.11967 0.26888 0.1243 0.28334 0.12106 C 0.29844 0.11389 0.27956 0.12245 0.29453 0.11713 C 0.29636 0.11643 0.29818 0.11504 0.3 0.11435 C 0.30378 0.11342 0.30742 0.11273 0.3112 0.1118 C 0.31302 0.11134 0.31485 0.11111 0.31667 0.11041 C 0.31823 0.10995 0.31992 0.10949 0.32136 0.10926 C 0.32487 0.10856 0.32826 0.10833 0.33177 0.10787 C 0.33334 0.1074 0.3349 0.10717 0.33659 0.10648 C 0.33841 0.10578 0.34024 0.10439 0.34206 0.10393 C 0.34571 0.10277 0.35495 0.10069 0.35951 0.1 C 0.37162 0.09236 0.36003 0.09861 0.37136 0.09467 C 0.38503 0.08981 0.36823 0.09375 0.38321 0.09074 C 0.38529 0.08935 0.38737 0.0875 0.38959 0.0868 C 0.38959 0.08703 0.40339 0.08333 0.40625 0.08264 C 0.40795 0.08217 0.4099 0.08217 0.41172 0.08148 C 0.41302 0.08102 0.41433 0.08055 0.41576 0.08032 C 0.42318 0.07847 0.43047 0.07801 0.43789 0.07639 C 0.4444 0.0743 0.44102 0.07523 0.44818 0.07338 C 0.44896 0.07314 0.44974 0.07268 0.45052 0.07245 C 0.45586 0.06967 0.45612 0.06967 0.46081 0.06852 C 0.46237 0.06713 0.46979 0.06041 0.47266 0.05902 C 0.47435 0.05833 0.47591 0.0581 0.47748 0.05787 C 0.47904 0.05694 0.48073 0.05602 0.48216 0.05486 C 0.48646 0.05254 0.48633 0.05185 0.49102 0.05 C 0.49219 0.0493 0.49362 0.04907 0.49479 0.04861 C 0.49727 0.04745 0.50274 0.0449 0.50521 0.04305 C 0.50716 0.04213 0.50886 0.04051 0.51068 0.03912 C 0.51263 0.03819 0.51446 0.0375 0.51628 0.03657 C 0.51784 0.03588 0.51953 0.03472 0.52097 0.03402 C 0.52331 0.03287 0.52591 0.03194 0.52813 0.03125 C 0.53021 0.02893 0.53125 0.02754 0.53373 0.02615 C 0.53737 0.02338 0.53907 0.02361 0.54245 0.02083 C 0.54323 0.0199 0.54401 0.01898 0.54479 0.01805 C 0.553 0.01852 0.5612 0.01875 0.56927 0.01921 C 0.57422 0.01967 0.57305 0.02037 0.57643 0.02222 C 0.57852 0.02314 0.58282 0.02477 0.58282 0.025 C 0.58399 0.02569 0.58503 0.02639 0.58594 0.02708 C 0.58698 0.02847 0.5875 0.03055 0.58828 0.03125 C 0.59089 0.03402 0.59375 0.03564 0.59636 0.03796 C 0.59727 0.03865 0.59844 0.03935 0.59948 0.04074 C 0.60026 0.04143 0.60091 0.04236 0.60183 0.04305 C 0.60313 0.04421 0.60456 0.0449 0.60586 0.04583 C 0.60742 0.04722 0.60899 0.04953 0.61055 0.05092 L 0.61302 0.05393 C 0.61367 0.05463 0.61446 0.05578 0.61537 0.05648 C 0.61654 0.0574 0.6211 0.05995 0.62253 0.06157 C 0.62357 0.06319 0.62435 0.06551 0.62565 0.06689 C 0.62683 0.06852 0.62839 0.06944 0.62956 0.07083 C 0.63073 0.07268 0.63164 0.07453 0.63268 0.07639 C 0.63594 0.08102 0.64128 0.08564 0.64375 0.09213 C 0.6444 0.09328 0.64479 0.0949 0.64545 0.09606 C 0.64714 0.0993 0.64948 0.10139 0.65091 0.10509 C 0.65157 0.10648 0.65183 0.10787 0.65248 0.10926 C 0.65873 0.11944 0.65287 0.10717 0.65808 0.11713 C 0.65886 0.11875 0.65964 0.1206 0.66042 0.12245 C 0.6612 0.12361 0.66211 0.12477 0.66276 0.12639 C 0.66367 0.12777 0.66446 0.12986 0.66511 0.13148 C 0.66576 0.13287 0.66615 0.13449 0.6668 0.13541 C 0.66992 0.14189 0.6681 0.13727 0.67149 0.14213 C 0.6724 0.14328 0.67305 0.1449 0.67396 0.14629 C 0.67461 0.14699 0.67552 0.14768 0.6763 0.14884 C 0.67722 0.15 0.67774 0.15139 0.67865 0.15277 C 0.68073 0.15555 0.68451 0.15972 0.68659 0.16203 L 0.68893 0.16458 L 0.69128 0.16713 C 0.69532 0.17708 0.69024 0.16504 0.69532 0.175 C 0.69597 0.17639 0.69623 0.17801 0.69688 0.17893 C 0.69831 0.18194 0.7 0.18449 0.7017 0.18703 C 0.70248 0.18842 0.70339 0.18935 0.70404 0.19097 C 0.70586 0.1956 0.70495 0.19375 0.70651 0.19652 L 0.70651 0.19676 " pathEditMode="relative" rAng="0" ptsTypes="AAAAAAAAAAAAAAAAAAAAAAAAAAAAAAAAAAAAAAAAAAAAAAAA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26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0.00023 C -0.00092 0.00393 -0.00144 0.00856 -0.00248 0.0125 C -0.00469 0.02106 -0.00495 0.01736 -0.00834 0.02361 C -0.00925 0.02569 -0.00977 0.02801 -0.01081 0.03009 C -0.01172 0.03194 -0.01303 0.0331 -0.01407 0.03495 C -0.01615 0.03842 -0.01797 0.04213 -0.0198 0.04606 C -0.02071 0.04745 -0.02162 0.04907 -0.02227 0.05069 C -0.02318 0.05277 -0.02383 0.05532 -0.02474 0.05717 C -0.02553 0.05856 -0.02657 0.05902 -0.02722 0.06041 C -0.02826 0.06203 -0.02878 0.06481 -0.02969 0.06666 C -0.03073 0.06875 -0.03204 0.06967 -0.03308 0.07152 C -0.03399 0.07338 -0.03464 0.07592 -0.03555 0.07801 C -0.03737 0.08171 -0.03933 0.08541 -0.04128 0.08912 L -0.04701 0.10023 L -0.05039 0.10671 L -0.05287 0.11157 C -0.0573 0.12893 -0.05131 0.1074 -0.05691 0.12268 C -0.05977 0.13032 -0.05756 0.12685 -0.05938 0.13379 C -0.0599 0.13541 -0.06068 0.1368 -0.06107 0.13842 C -0.06498 0.15555 -0.06068 0.14189 -0.06433 0.15277 C -0.06693 0.17268 -0.06368 0.14814 -0.06602 0.16389 C -0.06641 0.16643 -0.06693 0.17268 -0.06771 0.17523 C -0.0681 0.17708 -0.06875 0.17824 -0.06928 0.18009 C -0.07019 0.1868 -0.07006 0.18727 -0.07175 0.19444 C -0.07279 0.19861 -0.07435 0.20254 -0.07513 0.20694 C -0.07539 0.20879 -0.07566 0.21018 -0.07592 0.2118 C -0.0767 0.21713 -0.07696 0.22083 -0.07748 0.22615 C -0.07657 0.26666 -0.07787 0.24977 -0.07513 0.27731 L -0.07422 0.28541 C -0.07357 0.29143 -0.0737 0.29444 -0.07175 0.29977 C -0.0711 0.30139 -0.07019 0.30277 -0.06928 0.30463 C -0.06875 0.30764 -0.06875 0.31134 -0.06771 0.31412 C -0.05964 0.33472 -0.06954 0.30879 -0.06355 0.32523 C -0.06276 0.32708 -0.06185 0.32939 -0.06107 0.33148 C -0.06042 0.3331 -0.06003 0.33472 -0.05938 0.33634 C -0.0586 0.33842 -0.05769 0.34051 -0.05691 0.34259 C -0.05547 0.34676 -0.05508 0.34907 -0.05287 0.35208 C -0.05183 0.3537 -0.05053 0.35416 -0.04948 0.35532 C -0.0487 0.35648 -0.04792 0.35787 -0.04701 0.35879 C -0.04128 0.36365 -0.03868 0.36227 -0.03138 0.36342 C -0.02969 0.36643 -0.02839 0.3706 -0.02644 0.37314 L -0.02149 0.37939 C -0.01967 0.38495 -0.02058 0.38541 -0.01901 0.38264 L -0.01901 0.38287 " pathEditMode="relative" rAng="0" ptsTypes="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3.95833E-6 0.00023 C 0.00026 0.00439 0.00026 0.00926 0.00079 0.01365 C 0.00105 0.01713 0.00235 0.02314 0.00235 0.02338 C 0.00274 0.02939 0.00287 0.03564 0.00326 0.04189 C 0.00339 0.04398 0.00404 0.04606 0.00404 0.04814 C 0.00404 0.05902 0.00365 0.0699 0.00326 0.08102 C 0.00274 0.09699 0.00261 0.09699 0.00157 0.11064 C 0.00183 0.12106 0.00196 0.15115 0.00326 0.16689 C 0.00339 0.16828 0.00391 0.16967 0.00404 0.17152 C 0.00443 0.17453 0.00456 0.17754 0.00482 0.18078 C 0.00417 0.21713 0.00495 0.2118 0.00326 0.23541 C 0.00274 0.24282 0.00157 0.25717 0.00157 0.2574 C 0.00131 0.26435 0.00079 0.27176 0.00079 0.27916 C 0.00079 0.29352 0.00092 0.30139 0.00235 0.31342 C 0.00287 0.31759 0.00378 0.32152 0.00404 0.32569 C 0.0043 0.32939 0.00443 0.3331 0.00482 0.3368 C 0.00521 0.34004 0.00651 0.34629 0.00651 0.34652 C 0.00677 0.35902 0.00691 0.37222 0.0073 0.38518 C 0.00743 0.38935 0.00782 0.39352 0.00821 0.39768 C 0.00834 0.3993 0.00873 0.40069 0.00899 0.40254 C 0.00938 0.40439 0.00964 0.40648 0.00977 0.40856 C 0.01016 0.41157 0.01029 0.41481 0.01068 0.41805 C 0.01094 0.42037 0.0112 0.42314 0.01146 0.42592 C 0.01172 0.43102 0.01185 0.43634 0.01224 0.44143 C 0.01237 0.44282 0.01289 0.44444 0.01316 0.44606 C 0.01342 0.44814 0.01368 0.45023 0.01394 0.45231 C 0.0142 0.45393 0.01459 0.45555 0.01472 0.45694 C 0.01511 0.45972 0.01511 0.46227 0.01563 0.46481 C 0.01602 0.46713 0.0168 0.46875 0.01719 0.47106 C 0.02136 0.49027 0.01667 0.47199 0.02058 0.48657 C 0.02201 0.50115 0.02006 0.48819 0.02383 0.50069 C 0.02422 0.50208 0.02448 0.5037 0.02461 0.50532 C 0.02526 0.50949 0.02566 0.51365 0.02631 0.51782 C 0.02657 0.51921 0.02683 0.52106 0.02709 0.52245 C 0.02982 0.53356 0.02956 0.5324 0.03204 0.53981 C 0.03373 0.55208 0.03164 0.53981 0.0362 0.55393 C 0.04024 0.56574 0.03269 0.55023 0.03946 0.56319 C 0.03972 0.56574 0.03985 0.56828 0.04037 0.57083 C 0.04063 0.57268 0.04141 0.57407 0.04193 0.57546 C 0.04271 0.57777 0.04362 0.57963 0.04441 0.58171 C 0.04506 0.58333 0.04545 0.58518 0.0461 0.58634 C 0.04714 0.58889 0.04844 0.59051 0.04935 0.59282 C 0.05 0.59421 0.05039 0.59606 0.05105 0.59745 C 0.05365 0.60324 0.05456 0.60416 0.05769 0.60833 C 0.06068 0.6199 0.05756 0.60972 0.06172 0.61921 C 0.06967 0.63727 0.06446 0.62893 0.07084 0.63796 C 0.07605 0.65439 0.07032 0.63865 0.07657 0.65046 C 0.07761 0.65231 0.078 0.65486 0.07904 0.65671 C 0.07995 0.6581 0.08138 0.65833 0.0823 0.65995 C 0.08334 0.66111 0.08399 0.66296 0.08477 0.66458 C 0.08581 0.6662 0.08711 0.66759 0.08816 0.66921 C 0.09037 0.67314 0.09258 0.67754 0.09467 0.68171 C 0.09558 0.68333 0.09623 0.68495 0.09714 0.68657 C 0.10261 0.69421 0.09948 0.68912 0.10625 0.70208 C 0.10834 0.70602 0.11029 0.71018 0.11289 0.71296 C 0.11407 0.71435 0.11563 0.71458 0.11693 0.71597 C 0.11823 0.71736 0.11901 0.71944 0.12032 0.72083 C 0.12188 0.72222 0.12526 0.72384 0.12526 0.7243 C 0.13021 0.72314 0.13516 0.72338 0.14011 0.72222 C 0.14154 0.72199 0.14284 0.7199 0.14414 0.71921 C 0.14662 0.71759 0.14909 0.71597 0.15157 0.71458 L 0.15404 0.71296 C 0.15482 0.71227 0.15573 0.71157 0.15651 0.71134 C 0.16016 0.70972 0.16732 0.70648 0.17058 0.70347 C 0.17162 0.70254 0.17279 0.70185 0.17383 0.70046 C 0.17474 0.69907 0.17539 0.69699 0.17631 0.69583 C 0.17878 0.69189 0.18151 0.68889 0.18373 0.68472 C 0.1918 0.66944 0.18829 0.6743 0.19362 0.66782 L 0.19688 0.65833 C 0.19753 0.65671 0.19779 0.65463 0.19857 0.6537 C 0.20026 0.65092 0.20365 0.64629 0.20521 0.64259 C 0.20912 0.63287 0.2073 0.63495 0.21094 0.62708 C 0.21172 0.62523 0.21276 0.62407 0.21342 0.62245 C 0.21602 0.61574 0.21888 0.60949 0.22084 0.60208 C 0.22136 0.6 0.22162 0.59768 0.22253 0.59583 C 0.22305 0.59444 0.22409 0.59375 0.225 0.59282 C 0.22552 0.59097 0.22618 0.58981 0.22657 0.58819 C 0.22995 0.575 0.22435 0.59213 0.22904 0.5787 C 0.22995 0.57176 0.22982 0.57453 0.22982 0.57083 L 0.22982 0.56944 " pathEditMode="relative" rAng="0" ptsTypes="AAAAAAAAAAAAAA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3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sens des suffixes peut t’aider à découvrir la signification des mots. </a:t>
            </a: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Utilise L’arbre des mots pour découper le mot construit et découvrir le sens des mots.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E948-50D0-3D42-BDDA-A58A897321A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8"/>
            </p:custDataLst>
          </p:nvPr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2" y="6239718"/>
            <a:ext cx="975437" cy="4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-186306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828044" y="872554"/>
            <a:ext cx="6135584" cy="52665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Lorsque tu connais le sens des préfixes et des suffixes, tu peux découvrir la signification des mots construits. </a:t>
            </a: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peux aussi faire le lien avec la façon dont ils s’écrivent.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4594" y="3462990"/>
            <a:ext cx="1138424" cy="267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2" y="6239718"/>
            <a:ext cx="975437" cy="418546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2298" y="4701584"/>
            <a:ext cx="1025378" cy="6802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75658" y="4745801"/>
            <a:ext cx="1025425" cy="68029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01465" y="5583044"/>
            <a:ext cx="1025378" cy="6802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ISTE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860500" y="5590839"/>
            <a:ext cx="1025425" cy="68029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002104" y="4709379"/>
            <a:ext cx="1025378" cy="6802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168296" y="4774059"/>
            <a:ext cx="1025425" cy="68029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28189" y="5537757"/>
            <a:ext cx="1025378" cy="68627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954946" y="5526678"/>
            <a:ext cx="1025425" cy="68029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AIRE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32467" y="824047"/>
            <a:ext cx="8083389" cy="520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88811" y="1064597"/>
            <a:ext cx="7613995" cy="1781063"/>
            <a:chOff x="2367767" y="1317383"/>
            <a:chExt cx="7613995" cy="1671184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1447251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317383"/>
              <a:ext cx="6539137" cy="1528008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748871" y="1515744"/>
              <a:ext cx="5325267" cy="1472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2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Salut! </a:t>
              </a:r>
            </a:p>
            <a:p>
              <a:r>
                <a:rPr lang="fr-CA" sz="2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As-tu découvert le sens des préfixes et des suffixes?</a:t>
              </a:r>
              <a:endParaRPr lang="fr-CA" sz="2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endParaRPr lang="fr-CA" sz="2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8578137-8605-4F41-ACA0-644F2DF1EBC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384016" y="2917766"/>
            <a:ext cx="7613995" cy="3034978"/>
            <a:chOff x="2367767" y="1705610"/>
            <a:chExt cx="7613995" cy="2847741"/>
          </a:xfrm>
        </p:grpSpPr>
        <p:pic>
          <p:nvPicPr>
            <p:cNvPr id="29" name="Image 2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99B58416-39D5-5846-B1B1-447031170B2F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311503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4F2AD3F0-79CA-694B-A6A4-8CA441043567}"/>
                </a:ext>
              </a:extLst>
            </p:cNvPr>
            <p:cNvSpPr/>
            <p:nvPr/>
          </p:nvSpPr>
          <p:spPr>
            <a:xfrm>
              <a:off x="3442625" y="1705610"/>
              <a:ext cx="6539137" cy="2847741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D0989D-0505-6E47-B532-38BD1080DB65}"/>
                </a:ext>
              </a:extLst>
            </p:cNvPr>
            <p:cNvSpPr/>
            <p:nvPr/>
          </p:nvSpPr>
          <p:spPr>
            <a:xfrm>
              <a:off x="3606678" y="1979197"/>
              <a:ext cx="6211030" cy="1867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Tu te souviens? 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 préfixe c’est la partie qui se place devant le mot de base.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 suffixe c’est la partie qui se place après le mot de base.</a:t>
              </a:r>
              <a:endParaRPr lang="fr-CA" sz="2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22F180C6-7D1F-BA46-8576-9F7B2DCF65A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1EE960D-B5D7-E944-ADAE-B9B9F65886E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002806" y="6512515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10304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32467" y="824047"/>
            <a:ext cx="8083389" cy="520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88811" y="1064597"/>
            <a:ext cx="7613995" cy="2023071"/>
            <a:chOff x="2367767" y="1317383"/>
            <a:chExt cx="7613995" cy="1567139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1651596"/>
              <a:ext cx="805358" cy="570670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317383"/>
              <a:ext cx="6539137" cy="1567139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748871" y="1515744"/>
              <a:ext cx="5325267" cy="1126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2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Utilise le sens des préfixes et des suffixes pour associer les définitions aux mots construits.</a:t>
              </a:r>
              <a:endParaRPr lang="fr-CA" sz="2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8578137-8605-4F41-ACA0-644F2DF1EBC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384016" y="3362992"/>
            <a:ext cx="7613995" cy="2589751"/>
            <a:chOff x="2367767" y="1317383"/>
            <a:chExt cx="7613995" cy="3235968"/>
          </a:xfrm>
        </p:grpSpPr>
        <p:pic>
          <p:nvPicPr>
            <p:cNvPr id="29" name="Image 2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99B58416-39D5-5846-B1B1-447031170B2F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2885202"/>
              <a:ext cx="805358" cy="1004851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4F2AD3F0-79CA-694B-A6A4-8CA441043567}"/>
                </a:ext>
              </a:extLst>
            </p:cNvPr>
            <p:cNvSpPr/>
            <p:nvPr/>
          </p:nvSpPr>
          <p:spPr>
            <a:xfrm>
              <a:off x="3442625" y="1317383"/>
              <a:ext cx="6539137" cy="3235968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D0989D-0505-6E47-B532-38BD1080DB65}"/>
                </a:ext>
              </a:extLst>
            </p:cNvPr>
            <p:cNvSpPr/>
            <p:nvPr/>
          </p:nvSpPr>
          <p:spPr>
            <a:xfrm>
              <a:off x="3732622" y="1979603"/>
              <a:ext cx="6211030" cy="1531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Attention! Je t’ai joué des tours. Certains mots n’ont pas de définition.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Amuse-toi à découvrir le sens des mots!</a:t>
              </a:r>
              <a:endParaRPr lang="fr-CA" sz="2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22F180C6-7D1F-BA46-8576-9F7B2DCF65A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1EE960D-B5D7-E944-ADAE-B9B9F65886E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002806" y="6512515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11396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34163" y="1539916"/>
            <a:ext cx="311174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Lis les mots et </a:t>
            </a:r>
          </a:p>
          <a:p>
            <a:pPr algn="ctr"/>
            <a:r>
              <a:rPr lang="fr-CA" sz="32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les définitions.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20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  <a:endParaRPr lang="fr-CA" sz="3200" smtClean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200" smtClean="0">
                <a:solidFill>
                  <a:srgbClr val="27235C"/>
                </a:solidFill>
                <a:latin typeface="Comic Sans MS" panose="030F0702030302020204" pitchFamily="66" charset="0"/>
              </a:rPr>
              <a:t>Choisis </a:t>
            </a:r>
            <a:r>
              <a:rPr lang="fr-CA" sz="32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le mot </a:t>
            </a:r>
            <a:endParaRPr lang="fr-CA" sz="3200" dirty="0" smtClean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2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qui correspond </a:t>
            </a:r>
          </a:p>
          <a:p>
            <a:pPr algn="ctr"/>
            <a:r>
              <a:rPr lang="fr-CA" sz="32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à la </a:t>
            </a:r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définition </a:t>
            </a:r>
            <a:r>
              <a:rPr lang="fr-CA" sz="32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86480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3463" y="379963"/>
            <a:ext cx="5544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sens de ces mots?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0" y="933961"/>
            <a:ext cx="12192001" cy="5954962"/>
            <a:chOff x="-1" y="936151"/>
            <a:chExt cx="12192001" cy="5954962"/>
          </a:xfrm>
        </p:grpSpPr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>
            <a:xfrm>
              <a:off x="0" y="936151"/>
              <a:ext cx="12192000" cy="5272644"/>
            </a:xfrm>
            <a:prstGeom prst="rect">
              <a:avLst/>
            </a:prstGeom>
            <a:solidFill>
              <a:srgbClr val="6AC6DC"/>
            </a:solidFill>
            <a:ln>
              <a:solidFill>
                <a:srgbClr val="6AC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-1" y="6208795"/>
              <a:ext cx="12186837" cy="64920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sz="1400" b="0" i="0" u="none" strike="noStrike" cap="none" normalizeH="0" baseline="0">
                <a:ln>
                  <a:noFill/>
                </a:ln>
                <a:solidFill>
                  <a:srgbClr val="676767"/>
                </a:solidFill>
                <a:effectLst/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5E6E6B4-5887-5D4F-A3A7-2886D72B6F0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051" y="6241908"/>
              <a:ext cx="975437" cy="41854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148658-91CE-674D-95CC-F382F214075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476179" y="6583336"/>
              <a:ext cx="1715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2823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© Nathalie Chapleau</a:t>
              </a:r>
            </a:p>
          </p:txBody>
        </p:sp>
      </p:grp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 bwMode="auto">
          <a:xfrm>
            <a:off x="283463" y="2459736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L’action de remiser.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" name="Rectangle à coins arrondis 25"/>
          <p:cNvSpPr/>
          <p:nvPr>
            <p:custDataLst>
              <p:tags r:id="rId4"/>
            </p:custDataLst>
          </p:nvPr>
        </p:nvSpPr>
        <p:spPr bwMode="auto">
          <a:xfrm>
            <a:off x="283463" y="3693278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B</a:t>
            </a: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rancher de nouveau.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1" name="Rectangle à coins arrondis 30"/>
          <p:cNvSpPr/>
          <p:nvPr>
            <p:custDataLst>
              <p:tags r:id="rId5"/>
            </p:custDataLst>
          </p:nvPr>
        </p:nvSpPr>
        <p:spPr bwMode="auto">
          <a:xfrm>
            <a:off x="283462" y="4973063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L’action de relever.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2" name="Rectangle à coins arrondis 31"/>
          <p:cNvSpPr/>
          <p:nvPr>
            <p:custDataLst>
              <p:tags r:id="rId6"/>
            </p:custDataLst>
          </p:nvPr>
        </p:nvSpPr>
        <p:spPr bwMode="auto">
          <a:xfrm>
            <a:off x="283464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rebrancher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" name="Rectangle à coins arrondis 32"/>
          <p:cNvSpPr/>
          <p:nvPr>
            <p:custDataLst>
              <p:tags r:id="rId7"/>
            </p:custDataLst>
          </p:nvPr>
        </p:nvSpPr>
        <p:spPr bwMode="auto">
          <a:xfrm>
            <a:off x="3267921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remisage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4" name="Rectangle à coins arrondis 33"/>
          <p:cNvSpPr/>
          <p:nvPr>
            <p:custDataLst>
              <p:tags r:id="rId8"/>
            </p:custDataLst>
          </p:nvPr>
        </p:nvSpPr>
        <p:spPr bwMode="auto">
          <a:xfrm>
            <a:off x="6237732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reboucher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" name="Rectangle à coins arrondis 34"/>
          <p:cNvSpPr/>
          <p:nvPr>
            <p:custDataLst>
              <p:tags r:id="rId9"/>
            </p:custDataLst>
          </p:nvPr>
        </p:nvSpPr>
        <p:spPr bwMode="auto">
          <a:xfrm>
            <a:off x="9222189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releva</a:t>
            </a: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ble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0.00023 C 0.00235 0.00069 0.00495 0.00162 0.0073 0.00277 C 0.00899 0.00393 0.01224 0.00648 0.01224 0.00671 C 0.01289 0.00787 0.01316 0.01018 0.01394 0.01134 C 0.01459 0.01273 0.01563 0.01227 0.01641 0.01319 C 0.0181 0.01527 0.01993 0.01713 0.02136 0.01967 L 0.03295 0.04352 L 0.03542 0.04884 C 0.03646 0.05115 0.03776 0.05301 0.03868 0.05532 C 0.04102 0.06273 0.0418 0.06574 0.0461 0.07245 C 0.04714 0.07384 0.04831 0.07569 0.04935 0.07754 C 0.05118 0.08078 0.05248 0.08449 0.0543 0.0875 L 0.06094 0.09791 C 0.06172 0.10115 0.06289 0.10648 0.0642 0.10949 C 0.06602 0.11389 0.06836 0.11713 0.06993 0.12152 C 0.07266 0.1287 0.07435 0.13402 0.07826 0.14004 C 0.0793 0.14166 0.0806 0.14328 0.08151 0.1449 C 0.08243 0.14745 0.08308 0.15 0.08399 0.15185 C 0.0849 0.15393 0.0862 0.15532 0.08724 0.15694 C 0.09323 0.16759 0.08581 0.15648 0.0931 0.16689 C 0.09388 0.16852 0.0948 0.16921 0.09558 0.17037 C 0.10131 0.18125 0.09961 0.18055 0.10456 0.18773 C 0.10678 0.19051 0.10873 0.19421 0.1112 0.19606 C 0.11446 0.19791 0.11732 0.19977 0.12019 0.20463 C 0.12136 0.20602 0.1224 0.20787 0.12357 0.20949 C 0.12461 0.21064 0.12579 0.21157 0.12683 0.21319 C 0.12774 0.21365 0.12839 0.21551 0.1293 0.2162 C 0.13086 0.21782 0.13425 0.21967 0.13425 0.2199 C 0.13503 0.22083 0.13581 0.22199 0.13672 0.22314 C 0.13789 0.2243 0.14154 0.22615 0.14245 0.22639 C 0.14388 0.22708 0.14532 0.22731 0.14662 0.22824 C 0.14766 0.22847 0.14883 0.22939 0.14987 0.22963 C 0.15131 0.23032 0.15274 0.23078 0.15404 0.23148 C 0.15482 0.23217 0.1556 0.23264 0.15651 0.23333 C 0.16602 0.23703 0.16511 0.23588 0.17383 0.23819 C 0.17852 0.23958 0.18138 0.24074 0.1862 0.24166 C 0.18998 0.24236 0.19388 0.24282 0.19766 0.24375 L 0.23555 0.24166 C 0.23816 0.2412 0.2405 0.24027 0.24297 0.24004 C 0.2556 0.23889 0.26836 0.23889 0.28099 0.23819 C 0.28646 0.23773 0.29193 0.23773 0.2974 0.23657 C 0.29857 0.23634 0.29961 0.23541 0.30066 0.23495 C 0.30209 0.23426 0.30352 0.23379 0.30482 0.23333 C 0.30651 0.2324 0.30808 0.23009 0.30977 0.22963 C 0.31537 0.22893 0.31914 0.22801 0.32461 0.22639 C 0.32631 0.22592 0.32787 0.225 0.32956 0.22477 C 0.33399 0.22407 0.33829 0.22384 0.34271 0.22314 C 0.3543 0.22384 0.36576 0.22477 0.37735 0.22477 C 0.37943 0.22477 0.38399 0.22291 0.38646 0.22152 C 0.39206 0.21782 0.39024 0.21805 0.39545 0.2162 C 0.39935 0.21527 0.40704 0.21319 0.40704 0.21342 C 0.4099 0.20879 0.40847 0.20949 0.4112 0.20949 L 0.4112 0.20995 L 0.4112 0.20602 " pathEditMode="relative" rAng="0" ptsTypes="AAA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3.33333E-6 C 0.00183 0.00347 0.00378 0.00764 0.00573 0.01134 C 0.00651 0.01296 0.00755 0.01389 0.00821 0.01551 C 0.00886 0.01689 0.00886 0.01852 0.00912 0.0199 C 0.00964 0.02245 0.01003 0.025 0.01081 0.02731 C 0.01146 0.02916 0.01237 0.03102 0.01328 0.03287 C 0.0138 0.03588 0.01407 0.03889 0.01485 0.04143 C 0.01719 0.04884 0.01589 0.0456 0.01836 0.05162 C 0.01927 0.05648 0.01927 0.05625 0.01992 0.0618 C 0.02032 0.06412 0.02045 0.06666 0.02084 0.06898 C 0.02123 0.07176 0.02149 0.075 0.0224 0.07754 C 0.02305 0.07916 0.0237 0.08032 0.02409 0.08194 C 0.02578 0.08796 0.02578 0.09051 0.0267 0.09652 C 0.02696 0.09768 0.02722 0.09907 0.02748 0.10069 C 0.028 0.10254 0.02878 0.10439 0.02917 0.10648 C 0.02995 0.11018 0.03034 0.11412 0.03086 0.11805 C 0.03112 0.1199 0.03099 0.12222 0.03164 0.12384 L 0.03503 0.1324 C 0.03568 0.13379 0.0362 0.13518 0.03672 0.1368 C 0.03841 0.14143 0.03998 0.14629 0.04167 0.15115 C 0.04232 0.15254 0.04271 0.15416 0.04349 0.15532 C 0.04453 0.1574 0.04571 0.15902 0.04675 0.16111 C 0.04883 0.16551 0.04922 0.16689 0.05104 0.17129 C 0.05183 0.17314 0.05261 0.17523 0.05352 0.17708 C 0.05534 0.18055 0.05729 0.18379 0.05938 0.18703 C 0.06042 0.18912 0.06146 0.19143 0.06263 0.19305 C 0.0638 0.19421 0.06498 0.19537 0.06602 0.19722 C 0.06693 0.19884 0.06758 0.20139 0.06862 0.20301 C 0.06953 0.20463 0.07084 0.20578 0.07188 0.20717 C 0.07383 0.21041 0.07539 0.21481 0.07774 0.21736 C 0.08073 0.22083 0.08086 0.2206 0.0836 0.22592 C 0.08412 0.22731 0.08464 0.22916 0.08529 0.23032 C 0.08529 0.23055 0.09245 0.24282 0.09453 0.24629 C 0.09558 0.24814 0.09649 0.25046 0.09779 0.25185 C 0.09961 0.25416 0.10209 0.25671 0.10365 0.25926 C 0.10482 0.26111 0.10573 0.26319 0.10703 0.26481 C 0.10768 0.26574 0.10873 0.26574 0.10951 0.26643 C 0.11107 0.26759 0.1125 0.26898 0.11367 0.27083 C 0.11498 0.27245 0.11589 0.27477 0.11706 0.27639 C 0.11914 0.27939 0.12058 0.27986 0.12292 0.28217 C 0.12383 0.2831 0.12448 0.28449 0.12539 0.28518 C 0.12709 0.28634 0.12891 0.2868 0.13047 0.28796 C 0.14193 0.29791 0.13099 0.2912 0.13802 0.29514 C 0.1388 0.29606 0.13959 0.29722 0.1405 0.29814 C 0.14128 0.29884 0.14219 0.29884 0.14297 0.29953 C 0.14427 0.30069 0.14518 0.30277 0.14636 0.3037 C 0.14792 0.30532 0.1517 0.30602 0.15313 0.30671 C 0.16472 0.31227 0.15026 0.3074 0.16563 0.31111 C 0.16732 0.31134 0.16901 0.3118 0.17071 0.3125 C 0.17149 0.31296 0.17227 0.31365 0.17318 0.31389 C 0.17617 0.31481 0.1793 0.31504 0.18242 0.31551 C 0.18529 0.31666 0.19492 0.32083 0.1974 0.32106 L 0.21745 0.32245 C 0.22526 0.32199 0.23321 0.32199 0.24102 0.32106 C 0.24206 0.32106 0.2431 0.32014 0.24427 0.31967 C 0.25391 0.3162 0.24362 0.32037 0.25183 0.31689 C 0.25287 0.31597 0.25417 0.31481 0.25521 0.31389 C 0.25716 0.3125 0.25899 0.31203 0.26107 0.31111 C 0.2668 0.3081 0.25951 0.31088 0.26862 0.3081 C 0.26966 0.30717 0.27084 0.30602 0.27201 0.30509 C 0.27409 0.3037 0.27539 0.3037 0.27774 0.30254 C 0.28373 0.2993 0.28125 0.3 0.28607 0.29814 C 0.29011 0.29652 0.29011 0.29699 0.29362 0.29514 C 0.29453 0.29467 0.29532 0.29421 0.29623 0.29375 C 0.2974 0.29305 0.29844 0.29282 0.29961 0.29213 C 0.3013 0.29143 0.30287 0.29004 0.30469 0.28958 C 0.3125 0.28611 0.30261 0.29004 0.31302 0.28657 C 0.31745 0.28495 0.31927 0.28287 0.32474 0.28217 L 0.33893 0.28078 C 0.34466 0.2787 0.35052 0.27685 0.35651 0.27639 C 0.36576 0.27592 0.375 0.27569 0.38412 0.27523 L 0.39753 0.27361 C 0.40039 0.27338 0.40313 0.27222 0.40599 0.27222 C 0.41953 0.27222 0.43334 0.27314 0.44688 0.27361 C 0.4487 0.27407 0.45039 0.27407 0.45196 0.27523 C 0.45287 0.27569 0.45352 0.27731 0.45443 0.27777 C 0.45755 0.27939 0.46055 0.27986 0.46367 0.28078 C 0.46524 0.28194 0.46966 0.28472 0.4711 0.28657 C 0.47305 0.28889 0.47448 0.29143 0.47617 0.29375 C 0.4806 0.29977 0.47761 0.29328 0.48373 0.3037 C 0.48477 0.30555 0.48529 0.30787 0.4862 0.30949 C 0.48724 0.31134 0.48854 0.31227 0.48959 0.31389 C 0.49063 0.31574 0.49115 0.31782 0.49219 0.31967 C 0.4931 0.32129 0.49453 0.32222 0.49545 0.32407 C 0.50326 0.3375 0.49584 0.3287 0.50378 0.33703 C 0.50469 0.33935 0.50534 0.34213 0.50625 0.34421 C 0.50925 0.35069 0.50977 0.3493 0.51302 0.35439 C 0.5142 0.35625 0.51524 0.35833 0.51641 0.35995 C 0.51745 0.36157 0.51862 0.36273 0.51979 0.36435 C 0.52227 0.36805 0.5293 0.37916 0.53242 0.38171 C 0.53347 0.38264 0.53464 0.38356 0.53568 0.38472 C 0.53659 0.38541 0.53724 0.38657 0.53815 0.38727 C 0.53933 0.38842 0.54297 0.38981 0.54401 0.39027 C 0.54545 0.39213 0.54675 0.39421 0.54818 0.39606 C 0.55625 0.40602 0.55026 0.39791 0.55755 0.40625 C 0.55951 0.40856 0.56211 0.4118 0.56407 0.41342 C 0.56615 0.41504 0.56784 0.41481 0.56992 0.4162 C 0.57526 0.41967 0.57162 0.41852 0.5767 0.42361 C 0.57748 0.4243 0.57839 0.42477 0.57917 0.425 C 0.58373 0.42615 0.59258 0.42801 0.59258 0.42824 C 0.59987 0.42731 0.60703 0.42731 0.61433 0.42639 C 0.6168 0.42615 0.61732 0.42384 0.6194 0.42199 C 0.62084 0.42083 0.62383 0.4199 0.62526 0.41921 C 0.62526 0.41944 0.63151 0.41551 0.63268 0.41481 C 0.63373 0.41435 0.63451 0.41389 0.63529 0.41342 L 0.63867 0.41203 C 0.63972 0.41111 0.64076 0.40972 0.64206 0.40902 C 0.64336 0.40833 0.64492 0.40856 0.64623 0.40764 C 0.64792 0.40625 0.64948 0.4037 0.6513 0.40185 L 0.65378 0.39907 L 0.65703 0.39027 L 0.65873 0.38611 L 0.65873 0.38472 " pathEditMode="relative" rAng="0" ptsTypes="AAAAAAAAAAAAAAAAAAAAAAAAAAAAAAAAAAAAAAAAAAAAAAAAAAAAAAAAAAAAAAAAA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0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0.00023 C 0.00026 0.00439 0.00104 0.00902 0.00078 0.01365 C 0.00078 0.01551 -0.00026 0.01689 -0.00079 0.01828 C -0.0017 0.0206 -0.00248 0.02245 -0.00326 0.02477 C -0.00482 0.03564 -0.00339 0.02939 -0.0099 0.04166 C -0.01094 0.04375 -0.01237 0.0456 -0.01316 0.04791 C -0.01433 0.05115 -0.01602 0.05602 -0.01732 0.05879 C -0.01914 0.06273 -0.02123 0.0662 -0.02305 0.06967 C -0.02422 0.07176 -0.02539 0.07361 -0.02644 0.07592 C -0.02748 0.07847 -0.02865 0.08125 -0.02969 0.08356 C -0.03021 0.08495 -0.0306 0.08703 -0.03138 0.08819 C -0.03282 0.09074 -0.03464 0.09236 -0.03633 0.09467 C -0.03737 0.09606 -0.03842 0.09791 -0.03959 0.0993 C -0.04037 0.10023 -0.04128 0.10092 -0.04206 0.10231 C -0.04401 0.10578 -0.04558 0.11041 -0.04779 0.11319 L -0.05274 0.11944 C -0.05352 0.12037 -0.05456 0.12106 -0.05521 0.12268 L -0.06094 0.13333 C -0.06185 0.13495 -0.06237 0.13703 -0.06342 0.13819 C -0.07175 0.14583 -0.06146 0.13588 -0.07006 0.14583 C -0.0711 0.14722 -0.07227 0.14768 -0.07331 0.14884 C -0.075 0.15092 -0.0767 0.15301 -0.07826 0.15532 C -0.07943 0.15671 -0.0806 0.15833 -0.08164 0.15995 C -0.08243 0.16111 -0.08308 0.16342 -0.08412 0.16458 C -0.08672 0.16759 -0.08959 0.16967 -0.09232 0.17222 C -0.09336 0.17338 -0.09467 0.17384 -0.09558 0.17546 C -0.10938 0.1956 -0.09805 0.18055 -0.10625 0.18935 C -0.10847 0.19166 -0.11524 0.20162 -0.11537 0.20185 C -0.11615 0.20393 -0.11693 0.20602 -0.11784 0.2081 C -0.11849 0.20926 -0.11954 0.20995 -0.12032 0.21134 C -0.12149 0.21273 -0.12266 0.21389 -0.12357 0.21597 C -0.12461 0.21759 -0.12513 0.22014 -0.12605 0.22199 C -0.12709 0.22384 -0.12839 0.22477 -0.12943 0.22662 C -0.13386 0.23495 -0.12956 0.23148 -0.13438 0.23449 C -0.13568 0.23657 -0.13698 0.23865 -0.13842 0.24074 C -0.14037 0.24328 -0.14323 0.24629 -0.14506 0.24861 C -0.14584 0.24953 -0.14662 0.25046 -0.14753 0.25139 C -0.14896 0.25324 -0.15196 0.25509 -0.15326 0.25787 C -0.1543 0.25949 -0.15482 0.26203 -0.15573 0.26412 C -0.15678 0.26574 -0.15808 0.26666 -0.15899 0.26875 C -0.16003 0.27037 -0.16055 0.27314 -0.16146 0.27477 C -0.1625 0.27685 -0.16381 0.27777 -0.16485 0.27939 C -0.16576 0.28148 -0.16628 0.28379 -0.16732 0.28588 C -0.16823 0.2875 -0.16967 0.28865 -0.17058 0.29027 C -0.17188 0.29282 -0.17266 0.2956 -0.17383 0.29814 C -0.17566 0.30208 -0.17774 0.30555 -0.17969 0.30902 L -0.18295 0.31527 C -0.18373 0.31689 -0.18438 0.31898 -0.18542 0.3199 C -0.18946 0.32361 -0.18894 0.32268 -0.19284 0.32939 C -0.19401 0.33125 -0.1948 0.33379 -0.1961 0.33541 C -0.19766 0.3375 -0.19948 0.33819 -0.20105 0.34004 C -0.20209 0.34143 -0.20261 0.34328 -0.20352 0.34467 C -0.20508 0.34745 -0.20678 0.35 -0.20847 0.35254 C -0.20951 0.35416 -0.21081 0.35555 -0.21172 0.3574 C -0.21407 0.36134 -0.21576 0.36643 -0.21836 0.36967 C -0.22006 0.37176 -0.22214 0.37291 -0.22331 0.37592 C -0.22995 0.39236 -0.22136 0.37222 -0.22904 0.3868 C -0.23008 0.38865 -0.2306 0.3912 -0.23151 0.39282 C -0.23334 0.39676 -0.23568 0.39977 -0.23737 0.40393 C -0.24141 0.41365 -0.2392 0.40949 -0.24388 0.4162 C -0.24441 0.41852 -0.2448 0.4206 -0.24558 0.42268 C -0.24623 0.4243 -0.2474 0.42523 -0.24805 0.42731 C -0.24883 0.42986 -0.24961 0.43657 -0.24961 0.4368 C -0.24935 0.44537 -0.24974 0.45416 -0.24883 0.46296 C -0.24857 0.46504 -0.24701 0.46574 -0.24636 0.46759 C -0.24571 0.46944 -0.24545 0.47199 -0.2448 0.47384 C -0.24284 0.47847 -0.24128 0.47916 -0.23894 0.48333 C -0.23672 0.48727 -0.23503 0.49259 -0.23243 0.4956 C -0.23099 0.49722 -0.22956 0.49861 -0.22826 0.50023 C -0.22579 0.50347 -0.22357 0.50764 -0.22084 0.50949 L -0.21667 0.51273 C -0.21094 0.52129 -0.21485 0.51736 -0.20925 0.5206 C -0.20769 0.52129 -0.2043 0.52338 -0.2043 0.52384 C -0.15599 0.5206 -0.17175 0.52083 -0.0948 0.52338 C -0.09362 0.52338 -0.09258 0.52477 -0.09154 0.52523 C -0.09011 0.52569 -0.08868 0.52592 -0.08737 0.52662 C -0.08646 0.52708 -0.08568 0.52801 -0.0849 0.52824 C -0.08269 0.52893 -0.08047 0.52916 -0.07826 0.52986 C -0.07748 0.53078 -0.0767 0.53194 -0.07579 0.53287 C -0.07474 0.53402 -0.07357 0.53449 -0.07253 0.53611 C -0.07162 0.53727 -0.07097 0.53912 -0.07006 0.54074 C -0.06849 0.54282 -0.06511 0.54676 -0.06511 0.54699 C -0.06381 0.55069 -0.06263 0.55277 -0.06263 0.55787 C -0.06263 0.55926 -0.06342 0.56088 -0.06342 0.5625 C -0.06368 0.56643 -0.06342 0.5706 -0.06342 0.57477 L -0.06433 0.57639 L -0.06342 0.57639 L -0.06263 0.57639 L -0.07006 0.57338 " pathEditMode="relative" rAng="0" ptsTypes="AAAAAAAAAAAAAAAAAAAAAAA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3463" y="379963"/>
            <a:ext cx="5544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sens de ces mots?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0" y="933961"/>
            <a:ext cx="12192001" cy="5954962"/>
            <a:chOff x="-1" y="936151"/>
            <a:chExt cx="12192001" cy="5954962"/>
          </a:xfrm>
        </p:grpSpPr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>
            <a:xfrm>
              <a:off x="0" y="936151"/>
              <a:ext cx="12192000" cy="5272644"/>
            </a:xfrm>
            <a:prstGeom prst="rect">
              <a:avLst/>
            </a:prstGeom>
            <a:solidFill>
              <a:srgbClr val="6AC6DC"/>
            </a:solidFill>
            <a:ln>
              <a:solidFill>
                <a:srgbClr val="6AC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-1" y="6208795"/>
              <a:ext cx="12186837" cy="64920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sz="1400" b="0" i="0" u="none" strike="noStrike" cap="none" normalizeH="0" baseline="0">
                <a:ln>
                  <a:noFill/>
                </a:ln>
                <a:solidFill>
                  <a:srgbClr val="676767"/>
                </a:solidFill>
                <a:effectLst/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5E6E6B4-5887-5D4F-A3A7-2886D72B6F0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051" y="6241908"/>
              <a:ext cx="975437" cy="41854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148658-91CE-674D-95CC-F382F214075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476179" y="6583336"/>
              <a:ext cx="1715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2823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© Nathalie Chapleau</a:t>
              </a:r>
            </a:p>
          </p:txBody>
        </p:sp>
      </p:grp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 bwMode="auto">
          <a:xfrm>
            <a:off x="283463" y="2459736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Qui ne se démode pas.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" name="Rectangle à coins arrondis 25"/>
          <p:cNvSpPr/>
          <p:nvPr>
            <p:custDataLst>
              <p:tags r:id="rId4"/>
            </p:custDataLst>
          </p:nvPr>
        </p:nvSpPr>
        <p:spPr bwMode="auto">
          <a:xfrm>
            <a:off x="283463" y="3693278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Qui n’a pas changé</a:t>
            </a: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1" name="Rectangle à coins arrondis 30"/>
          <p:cNvSpPr/>
          <p:nvPr>
            <p:custDataLst>
              <p:tags r:id="rId5"/>
            </p:custDataLst>
          </p:nvPr>
        </p:nvSpPr>
        <p:spPr bwMode="auto">
          <a:xfrm>
            <a:off x="283463" y="4973063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Qui n’est pas direct.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2" name="Rectangle à coins arrondis 31"/>
          <p:cNvSpPr/>
          <p:nvPr>
            <p:custDataLst>
              <p:tags r:id="rId6"/>
            </p:custDataLst>
          </p:nvPr>
        </p:nvSpPr>
        <p:spPr bwMode="auto">
          <a:xfrm>
            <a:off x="283464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incalculable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" name="Rectangle à coins arrondis 32"/>
          <p:cNvSpPr/>
          <p:nvPr>
            <p:custDataLst>
              <p:tags r:id="rId7"/>
            </p:custDataLst>
          </p:nvPr>
        </p:nvSpPr>
        <p:spPr bwMode="auto">
          <a:xfrm>
            <a:off x="3267921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indémodable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4" name="Rectangle à coins arrondis 33"/>
          <p:cNvSpPr/>
          <p:nvPr>
            <p:custDataLst>
              <p:tags r:id="rId8"/>
            </p:custDataLst>
          </p:nvPr>
        </p:nvSpPr>
        <p:spPr bwMode="auto">
          <a:xfrm>
            <a:off x="6237732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err="1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inchanger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" name="Rectangle à coins arrondis 34"/>
          <p:cNvSpPr/>
          <p:nvPr>
            <p:custDataLst>
              <p:tags r:id="rId9"/>
            </p:custDataLst>
          </p:nvPr>
        </p:nvSpPr>
        <p:spPr bwMode="auto">
          <a:xfrm>
            <a:off x="9222189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indirect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0.00023 C 0.00157 0.0037 0.00339 0.00764 0.00482 0.01203 C 0.00573 0.01481 0.00651 0.02685 0.00651 0.02777 C 0.00691 0.0324 0.00704 0.03727 0.0073 0.04189 C 0.00756 0.04398 0.00795 0.04629 0.00821 0.04884 C 0.00886 0.05602 0.0086 0.05833 0.00977 0.06458 C 0.01055 0.06805 0.01185 0.07361 0.01316 0.07662 C 0.01394 0.0787 0.01485 0.08009 0.01563 0.08194 C 0.01628 0.08356 0.0168 0.08541 0.01719 0.08727 C 0.01784 0.08958 0.0181 0.09213 0.01888 0.09444 C 0.02058 0.09884 0.02279 0.10231 0.02461 0.10648 C 0.02553 0.1081 0.02644 0.10972 0.02709 0.1118 C 0.02904 0.11736 0.02969 0.11944 0.03204 0.12384 C 0.03308 0.12592 0.03425 0.12754 0.03542 0.12916 C 0.0375 0.13634 0.03829 0.14027 0.04115 0.1449 C 0.04323 0.14884 0.04584 0.15115 0.04779 0.15532 C 0.04987 0.16018 0.05287 0.16782 0.05599 0.17106 C 0.05678 0.17199 0.05769 0.17245 0.05847 0.17314 C 0.07279 0.19583 0.05209 0.16435 0.06511 0.18009 C 0.06602 0.18148 0.06667 0.18356 0.06758 0.18518 C 0.06862 0.18727 0.06967 0.18912 0.07084 0.19051 C 0.07162 0.19143 0.07253 0.19166 0.07331 0.19213 C 0.07448 0.19328 0.07553 0.19444 0.07657 0.19583 C 0.07748 0.19676 0.07813 0.19884 0.07904 0.1993 C 0.08151 0.20046 0.08399 0.20046 0.08646 0.20092 C 0.09349 0.20301 0.0918 0.20231 0.09805 0.20463 L 0.12188 0.20254 L 0.16563 0.20092 C 0.16758 0.20092 0.17566 0.19791 0.178 0.19745 C 0.18321 0.19629 0.18842 0.19467 0.19362 0.19398 L 0.22253 0.19051 C 0.22435 0.19004 0.22631 0.18935 0.22826 0.18889 C 0.22956 0.18819 0.23099 0.1875 0.23243 0.1868 C 0.23568 0.18611 0.23894 0.18588 0.24219 0.18518 C 0.24388 0.18472 0.24558 0.18449 0.24714 0.18356 C 0.24857 0.18287 0.24987 0.18102 0.25131 0.18009 C 0.25131 0.18032 0.25756 0.17546 0.25873 0.17477 C 0.25951 0.1743 0.26042 0.17338 0.2612 0.17314 C 0.26316 0.17222 0.2698 0.16967 0.27279 0.16782 C 0.27435 0.16666 0.27605 0.16504 0.27774 0.16435 C 0.2793 0.16342 0.28178 0.16227 0.28347 0.16064 C 0.28789 0.15671 0.28542 0.15787 0.2892 0.15532 C 0.29493 0.15208 0.29024 0.15532 0.29753 0.15208 C 0.30261 0.14953 0.29766 0.14861 0.30651 0.14676 L 0.32383 0.14328 C 0.32878 0.14213 0.33373 0.14027 0.33868 0.13958 L 0.36016 0.13796 C 0.36758 0.13495 0.36159 0.13727 0.37253 0.13449 C 0.37461 0.13402 0.37683 0.1331 0.37904 0.13287 C 0.38763 0.13148 0.4043 0.13009 0.41198 0.12916 C 0.41524 0.12824 0.41875 0.12754 0.42188 0.12592 C 0.42279 0.12523 0.42357 0.12453 0.42435 0.12384 C 0.42995 0.12453 0.43542 0.12453 0.44089 0.12592 C 0.44258 0.12615 0.44414 0.12824 0.44584 0.12916 L 0.44909 0.13102 C 0.45105 0.13379 0.45313 0.13657 0.45495 0.13958 C 0.45573 0.14143 0.45664 0.14328 0.45743 0.1449 C 0.45821 0.14722 0.45899 0.15 0.4599 0.15208 C 0.46055 0.15393 0.46159 0.15532 0.46237 0.1574 C 0.46355 0.16064 0.46446 0.16435 0.46563 0.16782 L 0.46732 0.17314 C 0.46693 0.1831 0.46693 0.19305 0.46641 0.20254 C 0.46641 0.20463 0.46563 0.2081 0.46563 0.20856 L 0.46563 0.20625 L 0.46146 0.20625 " pathEditMode="relative" rAng="0" ptsTypes="AAAAAAAAAAAAAA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3.95833E-6 0.00023 C -0.00078 0.00439 -0.00143 0.00926 -0.00247 0.01365 C -0.00286 0.01551 -0.00351 0.01689 -0.00403 0.01852 C -0.00677 0.02569 -0.00599 0.02384 -0.00898 0.02963 C -0.00924 0.03148 -0.01015 0.03819 -0.01067 0.04051 C -0.01106 0.04236 -0.01184 0.04352 -0.01237 0.04514 C -0.01289 0.04722 -0.01328 0.04977 -0.01393 0.05139 C -0.01471 0.05347 -0.01588 0.05439 -0.0164 0.05602 C -0.022 0.07268 -0.01705 0.06527 -0.02226 0.07199 C -0.02304 0.07662 -0.02291 0.07708 -0.02474 0.08148 C -0.02539 0.0831 -0.02643 0.08426 -0.02721 0.08611 C -0.02786 0.08727 -0.02812 0.08935 -0.02877 0.09074 C -0.02955 0.09236 -0.03059 0.09375 -0.03125 0.0956 C -0.03515 0.10416 -0.03007 0.09629 -0.03619 0.10648 C -0.03724 0.1081 -0.03854 0.10902 -0.03958 0.11111 C -0.04049 0.11296 -0.04114 0.11527 -0.04205 0.11736 C -0.04388 0.12129 -0.04609 0.1243 -0.04778 0.12847 C -0.04856 0.13055 -0.04921 0.13287 -0.05026 0.13472 C -0.05117 0.13611 -0.0526 0.13634 -0.05351 0.13773 C -0.05455 0.13912 -0.05507 0.1412 -0.05599 0.14236 C -0.05703 0.14398 -0.05833 0.14537 -0.05937 0.14699 C -0.06419 0.15625 -0.0595 0.15393 -0.06757 0.16435 C -0.07226 0.17037 -0.0694 0.1662 -0.07578 0.17847 L -0.07916 0.18472 C -0.07994 0.18634 -0.08059 0.18819 -0.08164 0.18935 C -0.08268 0.1912 -0.08385 0.19236 -0.08489 0.19421 C -0.08684 0.19768 -0.08867 0.20162 -0.09062 0.20532 L -0.09401 0.21134 L -0.09726 0.21759 C -0.09804 0.21944 -0.09921 0.22037 -0.09974 0.22245 C -0.10078 0.22639 -0.10156 0.23009 -0.10299 0.23356 C -0.10377 0.23495 -0.10481 0.23611 -0.10546 0.23819 C -0.10625 0.24004 -0.10651 0.24236 -0.10716 0.24444 C -0.10768 0.24583 -0.1082 0.24768 -0.10885 0.24907 C -0.10911 0.25069 -0.10924 0.25231 -0.10963 0.2537 C -0.11106 0.25856 -0.11263 0.26111 -0.11458 0.26481 C -0.11523 0.26828 -0.11653 0.27338 -0.11705 0.27731 C -0.11757 0.28148 -0.11862 0.28981 -0.11862 0.29004 C -0.11862 0.29097 -0.11796 0.30509 -0.11705 0.30856 C -0.11614 0.31203 -0.11458 0.31481 -0.1138 0.31805 C -0.11315 0.32014 -0.11289 0.32268 -0.11211 0.3243 C -0.11119 0.32639 -0.10989 0.32731 -0.10885 0.32916 C -0.10559 0.3412 -0.10924 0.32986 -0.1039 0.34004 C -0.10286 0.34166 -0.10234 0.34444 -0.10143 0.34629 C -0.10039 0.34814 -0.09908 0.3493 -0.09804 0.35092 C -0.09635 0.35393 -0.09505 0.35787 -0.09309 0.36041 C -0.09205 0.36203 -0.09075 0.36342 -0.08984 0.36504 C -0.08515 0.37407 -0.09192 0.3662 -0.08489 0.37291 C -0.0819 0.3787 -0.08281 0.37754 -0.07916 0.3824 C -0.07825 0.38333 -0.07747 0.38472 -0.07669 0.38564 C -0.07539 0.38657 -0.07187 0.38819 -0.07083 0.38865 C -0.07005 0.38958 -0.0694 0.3912 -0.06836 0.39189 C -0.06601 0.39282 -0.06341 0.39282 -0.06093 0.39328 C -0.05937 0.39375 -0.05768 0.39421 -0.05599 0.39514 C -0.04961 0.39421 -0.03528 0.39305 -0.02799 0.39189 C -0.00963 0.38842 -0.03984 0.39259 -0.0164 0.38703 C -0.00442 0.38402 -0.01211 0.38564 0.00664 0.38379 C 0.01289 0.38078 0.00808 0.38287 0.01823 0.38078 C 0.02032 0.38032 0.02253 0.37963 0.02474 0.37916 C 0.02696 0.37824 0.02917 0.37685 0.03138 0.37615 C 0.03295 0.37546 0.03464 0.37523 0.03633 0.37453 C 0.03802 0.37361 0.03959 0.37245 0.04128 0.37152 C 0.04206 0.37083 0.04284 0.37014 0.04375 0.36967 C 0.04506 0.36921 0.04649 0.36852 0.04792 0.36828 C 0.05118 0.36759 0.05443 0.36736 0.05769 0.36666 C 0.05964 0.3662 0.06159 0.36551 0.06355 0.36504 C 0.06914 0.36157 0.06224 0.36551 0.07097 0.36203 C 0.07175 0.36157 0.07253 0.36064 0.07344 0.36041 C 0.07566 0.35949 0.07787 0.35926 0.07995 0.35879 C 0.08711 0.35439 0.08321 0.35602 0.09154 0.35416 L 0.09818 0.35092 C 0.10079 0.34977 0.10287 0.34861 0.1056 0.34791 C 0.11042 0.34652 0.1198 0.3449 0.1237 0.34328 C 0.12474 0.34282 0.12592 0.34236 0.12696 0.34143 C 0.12891 0.34051 0.13295 0.3375 0.13529 0.3368 C 0.14974 0.33333 0.18099 0.33379 0.18633 0.33379 C 0.19649 0.33426 0.20677 0.33333 0.21693 0.33541 C 0.21797 0.33564 0.21875 0.33796 0.21941 0.34004 C 0.22006 0.34236 0.22123 0.34953 0.22188 0.35254 C 0.22149 0.3574 0.22123 0.36203 0.22097 0.36666 C 0.22071 0.37291 0.22058 0.37916 0.22019 0.38564 C 0.21967 0.39189 0.21967 0.39051 0.21771 0.38865 L 0.21771 0.38889 " pathEditMode="relative" rAng="0" ptsTypes="AAAAAAAAAAAAAAAAAAAAAAAAAAAAAAAAAAA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0.00023 C -0.00131 0.02199 0.00091 0.00833 -0.00339 0.0206 C -0.00599 0.02824 -0.00339 0.02546 -0.00743 0.02801 C -0.00808 0.02939 -0.00847 0.03102 -0.00912 0.0324 C -0.01068 0.03564 -0.01407 0.04143 -0.01407 0.04166 C -0.01693 0.05185 -0.01485 0.0456 -0.02149 0.05764 L -0.02474 0.06365 C -0.02566 0.06504 -0.02618 0.06736 -0.02722 0.06828 C -0.02839 0.06921 -0.02956 0.06967 -0.0306 0.07106 C -0.03269 0.0743 -0.03438 0.07801 -0.03633 0.08148 L -0.04792 0.10231 L -0.05118 0.10833 C -0.05196 0.10972 -0.05274 0.11134 -0.05365 0.11273 C -0.05469 0.11412 -0.05586 0.11551 -0.05691 0.11713 C -0.05769 0.11828 -0.05873 0.11898 -0.05938 0.12014 C -0.06146 0.12338 -0.06355 0.12662 -0.06511 0.13055 C -0.06602 0.1324 -0.06667 0.13472 -0.06758 0.13657 C -0.06862 0.13819 -0.06993 0.13912 -0.07097 0.14097 C -0.07188 0.14259 -0.0724 0.14514 -0.07344 0.14676 C -0.07461 0.14861 -0.07631 0.1493 -0.07748 0.15115 C -0.07956 0.15463 -0.08138 0.15833 -0.08334 0.1618 C -0.08438 0.16365 -0.08568 0.16527 -0.08659 0.16759 C -0.08737 0.16967 -0.08816 0.17199 -0.08907 0.17361 C -0.08998 0.17546 -0.09141 0.17639 -0.09232 0.17801 C -0.09336 0.17986 -0.09388 0.18217 -0.0948 0.18402 C -0.09584 0.18588 -0.09714 0.1868 -0.09818 0.18842 C -0.10209 0.1949 -0.10417 0.19884 -0.10717 0.20625 C -0.10782 0.20787 -0.10834 0.20926 -0.10886 0.21064 C -0.11042 0.21898 -0.10873 0.21227 -0.11303 0.22129 C -0.11758 0.23078 -0.11055 0.2199 -0.11797 0.23287 C -0.11888 0.23472 -0.12019 0.23588 -0.12123 0.2375 C -0.12722 0.24838 -0.1224 0.2412 -0.12618 0.2493 C -0.12696 0.25092 -0.12787 0.25208 -0.12865 0.25393 C -0.1293 0.25532 -0.12969 0.25694 -0.13021 0.25833 C -0.13217 0.26273 -0.13412 0.26713 -0.13607 0.27176 C -0.13685 0.27361 -0.13737 0.27615 -0.13855 0.27754 C -0.14349 0.28426 -0.14284 0.28264 -0.14753 0.29537 C -0.14818 0.29699 -0.1487 0.29838 -0.14922 0.29977 C -0.14987 0.30162 -0.15013 0.30416 -0.15092 0.30602 C -0.15157 0.30764 -0.15248 0.30879 -0.15339 0.31041 C -0.15365 0.31227 -0.15391 0.31412 -0.15417 0.3162 C -0.15495 0.32222 -0.15508 0.32708 -0.15664 0.33264 C -0.15769 0.33657 -0.15912 0.34027 -0.1599 0.34444 C -0.16068 0.34884 -0.16094 0.35069 -0.16237 0.35509 C -0.16316 0.35694 -0.16407 0.35879 -0.16485 0.36088 C -0.16511 0.36227 -0.16537 0.36389 -0.16576 0.36527 C -0.16615 0.36736 -0.16693 0.36898 -0.16732 0.37129 C -0.16784 0.37361 -0.16784 0.37615 -0.16823 0.3787 C -0.16862 0.38171 -0.16954 0.38449 -0.1698 0.38773 C -0.17084 0.39722 -0.17006 0.39282 -0.17227 0.40092 C -0.17253 0.40509 -0.17266 0.40902 -0.17318 0.41273 C -0.17344 0.41527 -0.17435 0.41759 -0.17474 0.42014 C -0.17513 0.42268 -0.17526 0.42523 -0.17566 0.42777 C -0.17579 0.42916 -0.17618 0.43055 -0.17644 0.43217 C -0.1767 0.43402 -0.17696 0.43611 -0.17722 0.43819 C -0.17748 0.44444 -0.178 0.45092 -0.178 0.4574 C -0.178 0.46597 -0.17735 0.46319 -0.17566 0.46921 C -0.17383 0.47592 -0.17592 0.47268 -0.17318 0.47963 C -0.1724 0.48148 -0.17149 0.48264 -0.17071 0.48402 C -0.17006 0.48611 -0.16954 0.48819 -0.16901 0.49027 C -0.16862 0.49166 -0.16862 0.49328 -0.16823 0.49467 C -0.16745 0.49676 -0.16654 0.49838 -0.16576 0.50046 C -0.16459 0.50324 -0.16355 0.50648 -0.16237 0.50949 C -0.16185 0.51088 -0.16146 0.51273 -0.16081 0.51389 C -0.15886 0.51736 -0.15664 0.52037 -0.15495 0.5243 C -0.15196 0.53148 -0.15378 0.52939 -0.15 0.53171 C -0.14974 0.5331 -0.14987 0.53495 -0.14922 0.53611 C -0.14779 0.53889 -0.14428 0.54213 -0.14428 0.54236 C -0.14154 0.54166 -0.13881 0.54143 -0.13607 0.54074 C -0.13464 0.54027 -0.13334 0.53935 -0.13191 0.53935 C -0.12227 0.53842 -0.11263 0.53796 -0.10313 0.5375 C -0.09883 0.53657 -0.09714 0.53611 -0.09323 0.53472 C -0.07787 0.52824 -0.0918 0.53402 -0.08412 0.53032 C -0.08308 0.52963 -0.08191 0.52963 -0.08086 0.5287 C -0.07852 0.52708 -0.07657 0.5243 -0.07422 0.52291 C -0.07344 0.52245 -0.07253 0.52222 -0.07175 0.52152 C -0.07084 0.52037 -0.07019 0.51898 -0.06928 0.51828 C -0.06823 0.51736 -0.06706 0.51736 -0.06602 0.51689 C -0.06433 0.51597 -0.06276 0.51458 -0.06107 0.51389 C -0.05886 0.51296 -0.05664 0.51227 -0.05443 0.51088 C -0.04844 0.5074 -0.05118 0.50879 -0.04623 0.50648 C -0.04011 0.50694 -0.03412 0.50625 -0.02813 0.5081 C -0.02709 0.50833 -0.02696 0.51088 -0.02644 0.5125 C -0.02579 0.51435 -0.02566 0.51666 -0.02474 0.51828 C -0.02409 0.51967 -0.02019 0.52453 -0.01901 0.52592 C -0.01823 0.52801 -0.01654 0.53148 -0.01654 0.53472 C -0.01654 0.54166 -0.0168 0.54861 -0.01732 0.55555 C -0.01771 0.55902 -0.01901 0.56574 -0.02071 0.56875 C -0.02136 0.57014 -0.02227 0.57106 -0.02318 0.57199 C -0.0237 0.57222 -0.02422 0.57199 -0.02474 0.57199 L -0.02474 0.56875 " pathEditMode="relative" rAng="0" ptsTypes="AAAAAAAAAAAAAAAAAAAAAAAAA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3463" y="379963"/>
            <a:ext cx="5544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sens de ces mots?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0" y="933961"/>
            <a:ext cx="12192001" cy="5954962"/>
            <a:chOff x="-1" y="936151"/>
            <a:chExt cx="12192001" cy="5954962"/>
          </a:xfrm>
        </p:grpSpPr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>
            <a:xfrm>
              <a:off x="0" y="936151"/>
              <a:ext cx="12192000" cy="5272644"/>
            </a:xfrm>
            <a:prstGeom prst="rect">
              <a:avLst/>
            </a:prstGeom>
            <a:solidFill>
              <a:srgbClr val="6AC6DC"/>
            </a:solidFill>
            <a:ln>
              <a:solidFill>
                <a:srgbClr val="6AC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-1" y="6208795"/>
              <a:ext cx="12186837" cy="64920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sz="1400" b="0" i="0" u="none" strike="noStrike" cap="none" normalizeH="0" baseline="0">
                <a:ln>
                  <a:noFill/>
                </a:ln>
                <a:solidFill>
                  <a:srgbClr val="676767"/>
                </a:solidFill>
                <a:effectLst/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5E6E6B4-5887-5D4F-A3A7-2886D72B6F0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051" y="6241908"/>
              <a:ext cx="975437" cy="41854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148658-91CE-674D-95CC-F382F214075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476179" y="6583336"/>
              <a:ext cx="1715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2823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© Nathalie Chapleau</a:t>
              </a:r>
            </a:p>
          </p:txBody>
        </p:sp>
      </p:grp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 bwMode="auto">
          <a:xfrm>
            <a:off x="283463" y="2459736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Changer la direction</a:t>
            </a: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" name="Rectangle à coins arrondis 25"/>
          <p:cNvSpPr/>
          <p:nvPr>
            <p:custDataLst>
              <p:tags r:id="rId4"/>
            </p:custDataLst>
          </p:nvPr>
        </p:nvSpPr>
        <p:spPr bwMode="auto">
          <a:xfrm>
            <a:off x="283463" y="3693278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Défaire les boucles.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1" name="Rectangle à coins arrondis 30"/>
          <p:cNvSpPr/>
          <p:nvPr>
            <p:custDataLst>
              <p:tags r:id="rId5"/>
            </p:custDataLst>
          </p:nvPr>
        </p:nvSpPr>
        <p:spPr bwMode="auto">
          <a:xfrm>
            <a:off x="283462" y="4973063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Ouvrir en défaisant les boutons.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2" name="Rectangle à coins arrondis 31"/>
          <p:cNvSpPr/>
          <p:nvPr>
            <p:custDataLst>
              <p:tags r:id="rId6"/>
            </p:custDataLst>
          </p:nvPr>
        </p:nvSpPr>
        <p:spPr bwMode="auto">
          <a:xfrm>
            <a:off x="283464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déboutonner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" name="Rectangle à coins arrondis 32"/>
          <p:cNvSpPr/>
          <p:nvPr>
            <p:custDataLst>
              <p:tags r:id="rId7"/>
            </p:custDataLst>
          </p:nvPr>
        </p:nvSpPr>
        <p:spPr bwMode="auto">
          <a:xfrm>
            <a:off x="3267921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déboucler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4" name="Rectangle à coins arrondis 33"/>
          <p:cNvSpPr/>
          <p:nvPr>
            <p:custDataLst>
              <p:tags r:id="rId8"/>
            </p:custDataLst>
          </p:nvPr>
        </p:nvSpPr>
        <p:spPr bwMode="auto">
          <a:xfrm>
            <a:off x="6237732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déchanter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" name="Rectangle à coins arrondis 34"/>
          <p:cNvSpPr/>
          <p:nvPr>
            <p:custDataLst>
              <p:tags r:id="rId9"/>
            </p:custDataLst>
          </p:nvPr>
        </p:nvSpPr>
        <p:spPr bwMode="auto">
          <a:xfrm>
            <a:off x="9222189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détourner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0.00023 C 0.00078 0.00439 0.00156 0.00926 0.00247 0.01365 C 0.00299 0.0162 0.00364 0.01828 0.00416 0.02083 C 0.00625 0.03078 0.00338 0.02106 0.00664 0.03125 C 0.00846 0.04305 0.00625 0.02824 0.0082 0.0449 C 0.00846 0.04699 0.00885 0.04861 0.00911 0.05023 C 0.00989 0.06805 0.01093 0.0824 0.00911 0.10092 C 0.00807 0.11157 0.00312 0.11342 4.375E-6 0.12014 C -0.00456 0.12986 4.375E-6 0.12569 -0.00573 0.1287 C -0.01016 0.13796 -0.00612 0.13055 -0.01146 0.1375 C -0.01329 0.13958 -0.01459 0.14305 -0.01641 0.14444 C -0.01784 0.1456 -0.01928 0.14652 -0.02058 0.14791 C -0.02149 0.14884 -0.02214 0.15069 -0.02305 0.15139 C -0.02553 0.15347 -0.02813 0.15416 -0.03047 0.15671 C -0.03151 0.15787 -0.03269 0.15926 -0.03373 0.15995 C -0.03542 0.16157 -0.03789 0.16273 -0.03959 0.16365 C -0.04831 0.16296 -0.05717 0.16342 -0.06589 0.16203 C -0.06993 0.16111 -0.07162 0.15856 -0.075 0.15671 C -0.07605 0.15578 -0.07722 0.15532 -0.07826 0.15486 C -0.07995 0.15416 -0.08151 0.1537 -0.08321 0.15324 C -0.08464 0.15254 -0.08594 0.15208 -0.08737 0.15139 C -0.08894 0.15069 -0.09063 0.15046 -0.09232 0.14953 C -0.09506 0.14838 -0.09792 0.14814 -0.10053 0.14629 C -0.10274 0.14444 -0.10482 0.14236 -0.10717 0.14097 C -0.10847 0.14027 -0.1099 0.14004 -0.1112 0.13912 C -0.11836 0.13588 -0.11029 0.13865 -0.12201 0.13588 C -0.12305 0.13518 -0.12409 0.13449 -0.12526 0.13379 C -0.13542 0.12986 -0.12579 0.13449 -0.13347 0.13055 C -0.13724 0.13055 -0.16185 0.12986 -0.17305 0.13379 C -0.17396 0.13449 -0.17461 0.13518 -0.17553 0.13588 C -0.18021 0.13773 -0.18503 0.13773 -0.18959 0.14097 L -0.19701 0.14629 L -0.19948 0.14791 C -0.20053 0.14953 -0.20157 0.15139 -0.20274 0.15324 C -0.20352 0.15416 -0.20443 0.15509 -0.20521 0.15671 C -0.20586 0.1581 -0.20625 0.15995 -0.20678 0.16203 C -0.20651 0.16666 -0.20664 0.17129 -0.20599 0.17569 C -0.2056 0.1787 -0.20274 0.18472 -0.20196 0.18611 C -0.20039 0.18889 -0.19831 0.19027 -0.19701 0.19328 C -0.19076 0.20625 -0.19857 0.19027 -0.19115 0.2037 C -0.19024 0.20532 -0.18959 0.2074 -0.18868 0.20902 C -0.1875 0.21088 -0.18542 0.21389 -0.18373 0.21412 C -0.1767 0.21527 -0.16954 0.21527 -0.16237 0.21597 L -0.14662 0.21759 C -0.14506 0.21828 -0.14336 0.21898 -0.14167 0.21944 C -0.12735 0.22384 -0.14206 0.21852 -0.13021 0.22314 C -0.12409 0.22245 -0.10769 0.22361 -0.09805 0.21944 C -0.09493 0.21805 -0.09349 0.21481 -0.09063 0.21064 C -0.08985 0.20949 -0.0892 0.2074 -0.08816 0.20717 C -0.07201 0.20486 -0.08047 0.20532 -0.06263 0.20532 L -0.06263 0.20578 " pathEditMode="relative" rAng="0" ptsTypes="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0.00023 C 0.00013 0.00115 0.00287 0.01574 0.00326 0.0206 C 0.00365 0.02639 0.00378 0.03217 0.00404 0.03796 C 0.0043 0.04282 0.00469 0.04745 0.00482 0.05231 C 0.00521 0.05833 0.00534 0.06412 0.00573 0.0699 C 0.00586 0.07199 0.00691 0.0787 0.0073 0.08102 C 0.00782 0.08333 0.0086 0.08541 0.00899 0.08773 C 0.00964 0.09074 0.0099 0.09421 0.01068 0.09722 C 0.0112 0.0993 0.01172 0.10139 0.01224 0.10347 C 0.01276 0.10532 0.01355 0.10648 0.01394 0.10833 C 0.01433 0.10972 0.01446 0.11157 0.01472 0.11319 C 0.01524 0.11527 0.01602 0.11713 0.01641 0.11944 C 0.01706 0.12268 0.01732 0.12592 0.0181 0.12893 C 0.02305 0.14838 0.01667 0.12453 0.02136 0.14004 C 0.02553 0.15439 0.02071 0.13981 0.02461 0.15139 C 0.02657 0.16574 0.02383 0.14838 0.02878 0.16736 C 0.02982 0.17129 0.0306 0.17523 0.03204 0.17847 C 0.03282 0.18009 0.03386 0.18171 0.03451 0.1831 C 0.03516 0.18472 0.03568 0.18657 0.0362 0.18796 C 0.03698 0.19027 0.03789 0.19236 0.03868 0.19444 C 0.03894 0.19606 0.03907 0.19791 0.03946 0.1993 C 0.04011 0.20139 0.04297 0.20764 0.04362 0.21041 C 0.04636 0.22199 0.04323 0.21875 0.04779 0.22152 C 0.04831 0.22384 0.0487 0.22615 0.04935 0.22801 C 0.05013 0.22986 0.05131 0.23078 0.05183 0.23287 C 0.05495 0.24352 0.04948 0.23611 0.05599 0.24236 C 0.05678 0.24444 0.05769 0.24652 0.05847 0.24884 C 0.05899 0.25023 0.05951 0.25208 0.06016 0.25347 C 0.06172 0.25671 0.06407 0.25902 0.06511 0.26319 C 0.06563 0.26504 0.06589 0.26759 0.06667 0.26944 C 0.06758 0.27152 0.06901 0.27245 0.07006 0.2743 C 0.07097 0.27615 0.07149 0.2787 0.07253 0.28055 C 0.07344 0.28264 0.07474 0.28356 0.07579 0.28518 C 0.0767 0.28727 0.07748 0.28958 0.07826 0.29189 C 0.08008 0.29699 0.08008 0.29768 0.08243 0.30301 C 0.08308 0.30463 0.08412 0.30602 0.0849 0.30764 C 0.08542 0.30926 0.08581 0.31111 0.08646 0.3125 C 0.0875 0.31481 0.08881 0.31666 0.08985 0.31875 C 0.0905 0.32037 0.09076 0.32245 0.09141 0.32361 C 0.09323 0.32754 0.09571 0.33032 0.09727 0.33495 C 0.10039 0.34398 0.09818 0.33819 0.10469 0.35092 C 0.10886 0.35926 0.10664 0.35532 0.1112 0.36203 C 0.11211 0.36713 0.11276 0.37268 0.11537 0.37639 L 0.11862 0.38102 C 0.11954 0.38379 0.12175 0.39051 0.12279 0.39236 C 0.1237 0.39421 0.12513 0.39514 0.12605 0.39722 C 0.12709 0.39907 0.12761 0.40162 0.12852 0.40347 C 0.12956 0.40532 0.13073 0.40694 0.13178 0.40833 C 0.13269 0.40926 0.1336 0.41018 0.13425 0.41134 C 0.13529 0.41342 0.13581 0.41597 0.13672 0.41782 C 0.1375 0.41921 0.13842 0.4199 0.1392 0.42083 C 0.14037 0.42268 0.14154 0.4243 0.14258 0.42569 C 0.14349 0.42731 0.14414 0.42916 0.14506 0.43055 C 0.14584 0.43171 0.14675 0.43264 0.14753 0.43379 C 0.14844 0.43541 0.14909 0.43703 0.15 0.43865 C 0.15079 0.43981 0.1517 0.44051 0.15248 0.44189 C 0.15365 0.44398 0.15456 0.44606 0.15573 0.44814 C 0.15678 0.45 0.15808 0.45115 0.15899 0.45301 C 0.17579 0.48264 0.15834 0.45509 0.1698 0.4706 C 0.17123 0.47245 0.17253 0.47477 0.17383 0.47685 C 0.17474 0.47847 0.17539 0.48055 0.17631 0.48171 C 0.17709 0.48264 0.178 0.48264 0.17878 0.48333 C 0.1849 0.4912 0.18373 0.48935 0.19037 0.4993 C 0.19545 0.50694 0.19258 0.50439 0.19701 0.50717 C 0.20261 0.51551 0.19766 0.50972 0.20443 0.51365 C 0.20573 0.51458 0.20704 0.51597 0.20847 0.51666 C 0.21628 0.52176 0.20795 0.51551 0.21433 0.52014 C 0.21563 0.52106 0.21693 0.52222 0.21836 0.52338 C 0.21967 0.52407 0.2211 0.52407 0.22253 0.52477 C 0.22891 0.52801 0.2349 0.53495 0.24141 0.53773 C 0.24284 0.53819 0.24428 0.53865 0.24558 0.53912 C 0.24675 0.53981 0.24779 0.54051 0.24883 0.54074 C 0.25274 0.54143 0.25664 0.54166 0.26042 0.54259 C 0.26862 0.54166 0.27696 0.54166 0.28516 0.54074 C 0.28985 0.54027 0.28776 0.53773 0.29258 0.53449 C 0.29493 0.53264 0.29753 0.53217 0.3 0.53102 C 0.30651 0.5287 0.30469 0.53009 0.31237 0.52801 C 0.31381 0.52754 0.31511 0.52685 0.31654 0.52639 C 0.3181 0.52592 0.3198 0.52523 0.32149 0.52477 C 0.32279 0.5243 0.32409 0.52361 0.32553 0.52338 C 0.33125 0.52176 0.33711 0.52152 0.34284 0.52014 C 0.3448 0.51944 0.34675 0.51898 0.34857 0.51852 C 0.34974 0.51805 0.35079 0.51759 0.35196 0.51666 C 0.35274 0.5162 0.35352 0.51551 0.35443 0.51527 C 0.35664 0.51458 0.35886 0.51435 0.36094 0.51365 C 0.36211 0.51296 0.36316 0.5125 0.36433 0.51203 C 0.36589 0.51157 0.36758 0.51111 0.36928 0.51041 C 0.37071 0.50972 0.37201 0.5081 0.37331 0.50717 C 0.37448 0.50671 0.37553 0.50625 0.3767 0.50555 C 0.378 0.50509 0.37943 0.50463 0.38073 0.50416 C 0.38243 0.50347 0.38412 0.50324 0.38568 0.50231 C 0.38842 0.50139 0.38881 0.49977 0.39154 0.49768 C 0.39349 0.49606 0.39519 0.4956 0.39727 0.49467 C 0.39805 0.49398 0.39896 0.49328 0.39974 0.49282 C 0.40144 0.49074 0.40326 0.48935 0.40469 0.48657 C 0.40664 0.48264 0.40808 0.47777 0.41042 0.47546 C 0.41433 0.47152 0.41472 0.47152 0.41875 0.46574 C 0.4198 0.46412 0.42097 0.46273 0.42201 0.46111 C 0.42396 0.4574 0.42579 0.45347 0.42774 0.44977 C 0.42891 0.44768 0.42982 0.44514 0.43112 0.44328 C 0.43191 0.44236 0.43282 0.44166 0.4336 0.44004 C 0.43451 0.43842 0.43516 0.43588 0.43607 0.43379 C 0.43672 0.43194 0.43763 0.43055 0.43855 0.42893 C 0.43907 0.42708 0.43959 0.42477 0.44011 0.42268 C 0.4405 0.42129 0.44076 0.41944 0.44102 0.41782 C 0.44245 0.40509 0.44258 0.40254 0.44349 0.39074 C 0.44219 0.37708 0.44428 0.38102 0.43607 0.38102 L 0.43685 0.38102 " pathEditMode="relative" rAng="0" ptsTypes="AAAAAAAAAAAAAAAAAAAAAAAAAAAAAAAAAAAAAAAAAAAAAAAAAAAAAAAAAAAA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78 0.00417 0.00169 0.00857 0.00234 0.01297 C 0.00313 0.01736 0.00378 0.02685 0.00404 0.03056 C 0.0043 0.03843 0.0043 0.0463 0.00482 0.05417 C 0.00508 0.05718 0.00612 0.05996 0.00651 0.06297 C 0.00716 0.06713 0.00794 0.07408 0.00898 0.07755 C 0.01393 0.09537 0.00768 0.07338 0.01224 0.08773 C 0.01289 0.08982 0.01328 0.09167 0.01393 0.09375 C 0.0151 0.09723 0.0168 0.1007 0.0181 0.10394 C 0.01862 0.10533 0.01901 0.10695 0.01966 0.10834 C 0.02227 0.11366 0.02357 0.11412 0.02552 0.12014 C 0.02617 0.12246 0.0263 0.12523 0.02708 0.12732 C 0.028 0.1294 0.02943 0.1301 0.03047 0.13172 C 0.03242 0.13496 0.03425 0.13866 0.0362 0.14213 C 0.03724 0.14398 0.03867 0.1456 0.03945 0.14792 C 0.04036 0.15023 0.04089 0.15301 0.04193 0.15533 C 0.04284 0.15695 0.04427 0.15787 0.04531 0.15973 C 0.04622 0.16135 0.04675 0.16366 0.04779 0.16551 C 0.05651 0.18102 0.04531 0.15741 0.0543 0.1757 C 0.05729 0.18172 0.05612 0.18056 0.05846 0.18611 C 0.06029 0.19051 0.0625 0.19445 0.06419 0.19908 C 0.06654 0.20533 0.0681 0.20996 0.07083 0.21528 C 0.07266 0.21898 0.07461 0.22223 0.07656 0.22547 C 0.07747 0.22709 0.07813 0.22871 0.07904 0.22986 C 0.07995 0.23102 0.08086 0.23172 0.08151 0.23287 C 0.08359 0.23611 0.08542 0.23982 0.08724 0.24306 C 0.08841 0.24514 0.08932 0.24723 0.09063 0.24908 C 0.0931 0.25232 0.09544 0.25625 0.09805 0.25926 C 0.09883 0.26019 0.09974 0.26111 0.10052 0.26227 C 0.10143 0.26343 0.10221 0.26505 0.103 0.26667 C 0.10391 0.26875 0.10664 0.27709 0.10703 0.27824 C 0.1082 0.28125 0.10951 0.28403 0.11042 0.28704 C 0.11211 0.29329 0.11224 0.29491 0.11536 0.30023 C 0.11602 0.30162 0.11693 0.30232 0.11784 0.30324 C 0.11914 0.31042 0.11771 0.30556 0.12109 0.31065 C 0.12201 0.31181 0.12266 0.31366 0.12357 0.31505 C 0.12487 0.31713 0.1263 0.31898 0.12773 0.32084 C 0.12852 0.32176 0.12943 0.32269 0.13021 0.32385 C 0.13164 0.32593 0.13268 0.32894 0.13425 0.33102 C 0.13529 0.33241 0.13659 0.33287 0.13763 0.33403 C 0.1401 0.33681 0.14258 0.33959 0.14505 0.34283 C 0.14831 0.34723 0.1487 0.34792 0.15247 0.35162 C 0.15456 0.35371 0.15703 0.35486 0.15898 0.35741 C 0.16667 0.3676 0.15807 0.35672 0.16563 0.36482 C 0.16953 0.36898 0.17005 0.37084 0.17383 0.37361 C 0.17539 0.37477 0.17721 0.37523 0.17878 0.37662 C 0.18164 0.37871 0.18411 0.38172 0.18698 0.3838 C 0.18841 0.38473 0.18971 0.38588 0.19115 0.38681 C 0.19284 0.38773 0.19453 0.38843 0.19609 0.38959 C 0.19831 0.39144 0.20052 0.39352 0.20273 0.3956 C 0.20378 0.39653 0.20495 0.39723 0.20599 0.39838 C 0.20677 0.39954 0.20755 0.40047 0.20846 0.40139 C 0.21068 0.40348 0.21289 0.40533 0.2151 0.40718 C 0.21667 0.4088 0.21823 0.41065 0.22005 0.41158 C 0.22083 0.41227 0.22161 0.4125 0.22253 0.4132 C 0.23112 0.41968 0.21901 0.41158 0.23073 0.42199 C 0.23385 0.42477 0.23724 0.42685 0.24063 0.42917 C 0.24193 0.43033 0.24323 0.43148 0.24466 0.43218 C 0.24688 0.4331 0.24922 0.4338 0.2513 0.43519 C 0.25326 0.43635 0.25508 0.4382 0.25703 0.43959 C 0.25898 0.44074 0.26094 0.44121 0.26289 0.44236 C 0.26484 0.44375 0.26667 0.44584 0.26862 0.44676 C 0.27044 0.44769 0.27253 0.44792 0.27435 0.44838 C 0.2875 0.45602 0.27057 0.44653 0.28516 0.45278 C 0.28789 0.45394 0.29063 0.45602 0.29336 0.45718 C 0.29518 0.45787 0.29727 0.45787 0.29909 0.45857 L 0.31146 0.46297 C 0.31341 0.46389 0.31523 0.46528 0.31732 0.46598 C 0.3194 0.46667 0.32161 0.4669 0.32383 0.46736 C 0.32552 0.46783 0.32708 0.46829 0.32878 0.46875 C 0.33073 0.46945 0.33268 0.46991 0.33451 0.47037 C 0.34388 0.47732 0.33737 0.47385 0.35026 0.47616 C 0.3612 0.47824 0.35052 0.47755 0.3651 0.47917 C 0.37135 0.47986 0.37773 0.4801 0.38398 0.48056 L 0.39883 0.48195 L 0.47135 0.48056 C 0.47331 0.48056 0.47526 0.47963 0.47721 0.47917 C 0.48047 0.47824 0.48372 0.47732 0.48698 0.47616 C 0.49922 0.47199 0.50573 0.46945 0.51758 0.46297 C 0.52109 0.46111 0.52474 0.45926 0.52826 0.45718 C 0.53451 0.45324 0.52839 0.4544 0.53646 0.45116 C 0.53867 0.45047 0.54089 0.45023 0.5431 0.44977 C 0.55117 0.44491 0.5362 0.45348 0.5513 0.44676 C 0.55273 0.4463 0.55404 0.44468 0.55547 0.44398 C 0.55872 0.4419 0.56185 0.44167 0.56536 0.44098 C 0.57773 0.44144 0.5901 0.44121 0.60247 0.44236 C 0.60417 0.4426 0.60573 0.44422 0.60742 0.44537 C 0.60898 0.44653 0.61198 0.44885 0.61393 0.44977 C 0.61536 0.45047 0.6168 0.4507 0.6181 0.45116 C 0.61979 0.45209 0.62305 0.45417 0.62305 0.45417 C 0.62383 0.4551 0.62461 0.45625 0.62552 0.45718 C 0.6263 0.45787 0.62721 0.45764 0.628 0.45857 C 0.63594 0.46806 0.62383 0.45834 0.63464 0.46598 C 0.6388 0.47616 0.6349 0.46806 0.64036 0.47616 C 0.64128 0.47755 0.64193 0.4794 0.64284 0.48056 C 0.64388 0.48172 0.64505 0.48241 0.64609 0.48357 C 0.6474 0.48473 0.65104 0.48935 0.65182 0.49074 C 0.65273 0.49213 0.65352 0.49375 0.6543 0.49514 C 0.65534 0.49676 0.65664 0.49792 0.65768 0.49954 C 0.66302 0.50903 0.65703 0.50278 0.66341 0.50834 C 0.67005 0.52408 0.66146 0.5051 0.66914 0.51875 C 0.67018 0.52037 0.67083 0.52269 0.67161 0.52454 C 0.6724 0.52616 0.67344 0.52732 0.67409 0.52894 C 0.67474 0.53033 0.675 0.53218 0.67578 0.53334 C 0.67643 0.53426 0.67747 0.53426 0.67826 0.53473 C 0.67904 0.53635 0.67995 0.5375 0.68073 0.53912 C 0.68138 0.54051 0.68203 0.5419 0.68242 0.54352 C 0.68398 0.55023 0.6832 0.56135 0.6832 0.56713 L 0.6832 0.56551 L 0.6832 0.56551 L 0.6832 0.56551 L 0.67747 0.56551 L 0.67747 0.56551 " pathEditMode="relative" ptsTypes="AAAAAAAAAAAAAAAAAAAAAAAAAAAAAAAAAAAAAAAAAAAAAAA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3463" y="379963"/>
            <a:ext cx="5544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sens de ces mots?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e 4"/>
          <p:cNvGrpSpPr/>
          <p:nvPr>
            <p:custDataLst>
              <p:tags r:id="rId2"/>
            </p:custDataLst>
          </p:nvPr>
        </p:nvGrpSpPr>
        <p:grpSpPr>
          <a:xfrm>
            <a:off x="0" y="933961"/>
            <a:ext cx="12192001" cy="5954962"/>
            <a:chOff x="-1" y="936151"/>
            <a:chExt cx="12192001" cy="5954962"/>
          </a:xfrm>
        </p:grpSpPr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>
            <a:xfrm>
              <a:off x="0" y="936151"/>
              <a:ext cx="12192000" cy="5272644"/>
            </a:xfrm>
            <a:prstGeom prst="rect">
              <a:avLst/>
            </a:prstGeom>
            <a:solidFill>
              <a:srgbClr val="6AC6DC"/>
            </a:solidFill>
            <a:ln>
              <a:solidFill>
                <a:srgbClr val="6AC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-1" y="6208795"/>
              <a:ext cx="12186837" cy="64920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sz="1400" b="0" i="0" u="none" strike="noStrike" cap="none" normalizeH="0" baseline="0">
                <a:ln>
                  <a:noFill/>
                </a:ln>
                <a:solidFill>
                  <a:srgbClr val="676767"/>
                </a:solidFill>
                <a:effectLst/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5E6E6B4-5887-5D4F-A3A7-2886D72B6F0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051" y="6241908"/>
              <a:ext cx="975437" cy="41854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C148658-91CE-674D-95CC-F382F214075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0476179" y="6583336"/>
              <a:ext cx="1715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2823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© Nathalie Chapleau</a:t>
              </a:r>
            </a:p>
          </p:txBody>
        </p:sp>
      </p:grp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 bwMode="auto">
          <a:xfrm>
            <a:off x="283463" y="2459736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Enfermer chez soi</a:t>
            </a: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" name="Rectangle à coins arrondis 25"/>
          <p:cNvSpPr/>
          <p:nvPr>
            <p:custDataLst>
              <p:tags r:id="rId4"/>
            </p:custDataLst>
          </p:nvPr>
        </p:nvSpPr>
        <p:spPr bwMode="auto">
          <a:xfrm>
            <a:off x="283463" y="3693278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Déposer</a:t>
            </a:r>
            <a:r>
              <a:rPr kumimoji="0" lang="fr-CA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 ou accumuler dans un entrepôt</a:t>
            </a:r>
            <a:r>
              <a:rPr kumimoji="0" lang="fr-C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ヒラギノ角ゴ ProN W3" charset="0"/>
                <a:cs typeface="ヒラギノ角ゴ ProN W3" charset="0"/>
                <a:sym typeface="Calibri" charset="0"/>
              </a:rPr>
              <a:t>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1" name="Rectangle à coins arrondis 30"/>
          <p:cNvSpPr/>
          <p:nvPr>
            <p:custDataLst>
              <p:tags r:id="rId5"/>
            </p:custDataLst>
          </p:nvPr>
        </p:nvSpPr>
        <p:spPr bwMode="auto">
          <a:xfrm>
            <a:off x="283462" y="4973063"/>
            <a:ext cx="11764221" cy="9875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Faire parvenir.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2" name="Rectangle à coins arrondis 31"/>
          <p:cNvSpPr/>
          <p:nvPr>
            <p:custDataLst>
              <p:tags r:id="rId6"/>
            </p:custDataLst>
          </p:nvPr>
        </p:nvSpPr>
        <p:spPr bwMode="auto">
          <a:xfrm>
            <a:off x="283464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encabaner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" name="Rectangle à coins arrondis 32"/>
          <p:cNvSpPr/>
          <p:nvPr>
            <p:custDataLst>
              <p:tags r:id="rId7"/>
            </p:custDataLst>
          </p:nvPr>
        </p:nvSpPr>
        <p:spPr bwMode="auto">
          <a:xfrm>
            <a:off x="3267921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encaisser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4" name="Rectangle à coins arrondis 33"/>
          <p:cNvSpPr/>
          <p:nvPr>
            <p:custDataLst>
              <p:tags r:id="rId8"/>
            </p:custDataLst>
          </p:nvPr>
        </p:nvSpPr>
        <p:spPr bwMode="auto">
          <a:xfrm>
            <a:off x="6237732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envoyer</a:t>
            </a:r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" name="Rectangle à coins arrondis 34"/>
          <p:cNvSpPr/>
          <p:nvPr>
            <p:custDataLst>
              <p:tags r:id="rId9"/>
            </p:custDataLst>
          </p:nvPr>
        </p:nvSpPr>
        <p:spPr bwMode="auto">
          <a:xfrm>
            <a:off x="9222189" y="1271016"/>
            <a:ext cx="2825496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2800" dirty="0" smtClean="0">
                <a:solidFill>
                  <a:srgbClr val="002060"/>
                </a:solidFill>
                <a:latin typeface="Comic Sans MS" panose="030F0702030302020204" pitchFamily="66" charset="0"/>
                <a:ea typeface="ヒラギノ角ゴ ProN W3" charset="0"/>
                <a:cs typeface="ヒラギノ角ゴ ProN W3" charset="0"/>
              </a:rPr>
              <a:t>entreposer</a:t>
            </a:r>
            <a:endParaRPr kumimoji="0" lang="fr-CA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3.33333E-6 C 0.00143 0.00486 0.00274 0.01064 0.00456 0.01527 C 0.00521 0.01689 0.0056 0.01828 0.00625 0.01921 C 0.00716 0.02129 0.00847 0.02291 0.00938 0.02477 C 0.0099 0.02615 0.01055 0.02708 0.01094 0.0287 C 0.01211 0.0324 0.01146 0.03426 0.01328 0.03796 C 0.01446 0.04004 0.01602 0.04143 0.01732 0.04305 C 0.02214 0.05648 0.0168 0.04421 0.02357 0.05393 C 0.02591 0.05694 0.02735 0.06203 0.02995 0.06435 C 0.03164 0.06551 0.03321 0.06666 0.03477 0.06852 C 0.03933 0.07291 0.04037 0.07592 0.04584 0.0787 C 0.04896 0.08078 0.05222 0.08194 0.05534 0.08426 C 0.07058 0.0949 0.05143 0.08194 0.06641 0.09074 C 0.06823 0.09189 0.07005 0.09352 0.07188 0.09467 C 0.08295 0.10046 0.07383 0.09398 0.08373 0.1 C 0.08581 0.10092 0.0875 0.10277 0.08946 0.10393 C 0.09115 0.10486 0.0931 0.10532 0.09492 0.10648 C 0.09675 0.10787 0.09857 0.10949 0.10039 0.11041 C 0.11146 0.11643 0.10235 0.10972 0.11237 0.11574 C 0.1142 0.11689 0.11589 0.11875 0.11797 0.11944 C 0.12253 0.12222 0.12735 0.12407 0.13216 0.12639 C 0.13464 0.12731 0.14336 0.13102 0.14558 0.13148 C 0.14818 0.1324 0.15091 0.1324 0.15352 0.13287 L 0.16862 0.13541 L 0.24701 0.13426 C 0.24948 0.13402 0.2517 0.13102 0.25404 0.13032 C 0.25651 0.12939 0.25886 0.12939 0.2612 0.12893 C 0.27617 0.12176 0.25742 0.13032 0.2724 0.125 C 0.28698 0.11967 0.26888 0.1243 0.28334 0.12106 C 0.29844 0.11389 0.27956 0.12245 0.29453 0.11713 C 0.29636 0.11643 0.29818 0.11504 0.3 0.11435 C 0.30378 0.11342 0.30742 0.11273 0.3112 0.1118 C 0.31302 0.11134 0.31485 0.11111 0.31667 0.11041 C 0.31823 0.10995 0.31992 0.10949 0.32136 0.10926 C 0.32487 0.10856 0.32826 0.10833 0.33177 0.10787 C 0.33334 0.1074 0.3349 0.10717 0.33659 0.10648 C 0.33841 0.10578 0.34024 0.10439 0.34206 0.10393 C 0.34571 0.10277 0.35495 0.10069 0.35951 0.1 C 0.37162 0.09236 0.36003 0.09861 0.37136 0.09467 C 0.38503 0.08981 0.36823 0.09375 0.38321 0.09074 C 0.38529 0.08935 0.38737 0.0875 0.38959 0.0868 C 0.38959 0.08703 0.40339 0.08333 0.40625 0.08264 C 0.40795 0.08217 0.4099 0.08217 0.41172 0.08148 C 0.41302 0.08102 0.41433 0.08055 0.41576 0.08032 C 0.42318 0.07847 0.43047 0.07801 0.43789 0.07639 C 0.4444 0.0743 0.44102 0.07523 0.44818 0.07338 C 0.44896 0.07314 0.44974 0.07268 0.45052 0.07245 C 0.45586 0.06967 0.45612 0.06967 0.46081 0.06852 C 0.46237 0.06713 0.46979 0.06041 0.47266 0.05902 C 0.47435 0.05833 0.47591 0.0581 0.47748 0.05787 C 0.47904 0.05694 0.48073 0.05602 0.48216 0.05486 C 0.48646 0.05254 0.48633 0.05185 0.49102 0.05 C 0.49219 0.0493 0.49362 0.04907 0.49479 0.04861 C 0.49727 0.04745 0.50274 0.0449 0.50521 0.04305 C 0.50716 0.04213 0.50886 0.04051 0.51068 0.03912 C 0.51263 0.03819 0.51446 0.0375 0.51628 0.03657 C 0.51784 0.03588 0.51953 0.03472 0.52097 0.03402 C 0.52331 0.03287 0.52591 0.03194 0.52813 0.03125 C 0.53021 0.02893 0.53125 0.02754 0.53373 0.02615 C 0.53737 0.02338 0.53907 0.02361 0.54245 0.02083 C 0.54323 0.0199 0.54401 0.01898 0.54479 0.01805 C 0.553 0.01852 0.5612 0.01875 0.56927 0.01921 C 0.57422 0.01967 0.57305 0.02037 0.57643 0.02222 C 0.57852 0.02314 0.58282 0.02477 0.58282 0.025 C 0.58399 0.02569 0.58503 0.02639 0.58594 0.02708 C 0.58698 0.02847 0.5875 0.03055 0.58828 0.03125 C 0.59089 0.03402 0.59375 0.03564 0.59636 0.03796 C 0.59727 0.03865 0.59844 0.03935 0.59948 0.04074 C 0.60026 0.04143 0.60091 0.04236 0.60183 0.04305 C 0.60313 0.04421 0.60456 0.0449 0.60586 0.04583 C 0.60742 0.04722 0.60899 0.04953 0.61055 0.05092 L 0.61302 0.05393 C 0.61367 0.05463 0.61446 0.05578 0.61537 0.05648 C 0.61654 0.0574 0.6211 0.05995 0.62253 0.06157 C 0.62357 0.06319 0.62435 0.06551 0.62565 0.06689 C 0.62683 0.06852 0.62839 0.06944 0.62956 0.07083 C 0.63073 0.07268 0.63164 0.07453 0.63268 0.07639 C 0.63594 0.08102 0.64128 0.08564 0.64375 0.09213 C 0.6444 0.09328 0.64479 0.0949 0.64545 0.09606 C 0.64714 0.0993 0.64948 0.10139 0.65091 0.10509 C 0.65157 0.10648 0.65183 0.10787 0.65248 0.10926 C 0.65873 0.11944 0.65287 0.10717 0.65808 0.11713 C 0.65886 0.11875 0.65964 0.1206 0.66042 0.12245 C 0.6612 0.12361 0.66211 0.12477 0.66276 0.12639 C 0.66367 0.12777 0.66446 0.12986 0.66511 0.13148 C 0.66576 0.13287 0.66615 0.13449 0.6668 0.13541 C 0.66992 0.14189 0.6681 0.13727 0.67149 0.14213 C 0.6724 0.14328 0.67305 0.1449 0.67396 0.14629 C 0.67461 0.14699 0.67552 0.14768 0.6763 0.14884 C 0.67722 0.15 0.67774 0.15139 0.67865 0.15277 C 0.68073 0.15555 0.68451 0.15972 0.68659 0.16203 L 0.68893 0.16458 L 0.69128 0.16713 C 0.69532 0.17708 0.69024 0.16504 0.69532 0.175 C 0.69597 0.17639 0.69623 0.17801 0.69688 0.17893 C 0.69831 0.18194 0.7 0.18449 0.7017 0.18703 C 0.70248 0.18842 0.70339 0.18935 0.70404 0.19097 C 0.70586 0.1956 0.70495 0.19375 0.70651 0.19652 L 0.70651 0.19676 " pathEditMode="relative" rAng="0" ptsTypes="AAAAAAAAAAAAAAAAAAAAAAAAAAAAAAAAAAAAAAAAAAAAAAAA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26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0.00023 C -0.00092 0.00393 -0.00144 0.00856 -0.00248 0.0125 C -0.00469 0.02106 -0.00495 0.01736 -0.00834 0.02361 C -0.00925 0.02569 -0.00977 0.02801 -0.01081 0.03009 C -0.01172 0.03194 -0.01303 0.0331 -0.01407 0.03495 C -0.01615 0.03842 -0.01797 0.04213 -0.0198 0.04606 C -0.02071 0.04745 -0.02162 0.04907 -0.02227 0.05069 C -0.02318 0.05277 -0.02383 0.05532 -0.02474 0.05717 C -0.02553 0.05856 -0.02657 0.05902 -0.02722 0.06041 C -0.02826 0.06203 -0.02878 0.06481 -0.02969 0.06666 C -0.03073 0.06875 -0.03204 0.06967 -0.03308 0.07152 C -0.03399 0.07338 -0.03464 0.07592 -0.03555 0.07801 C -0.03737 0.08171 -0.03933 0.08541 -0.04128 0.08912 L -0.04701 0.10023 L -0.05039 0.10671 L -0.05287 0.11157 C -0.0573 0.12893 -0.05131 0.1074 -0.05691 0.12268 C -0.05977 0.13032 -0.05756 0.12685 -0.05938 0.13379 C -0.0599 0.13541 -0.06068 0.1368 -0.06107 0.13842 C -0.06498 0.15555 -0.06068 0.14189 -0.06433 0.15277 C -0.06693 0.17268 -0.06368 0.14814 -0.06602 0.16389 C -0.06641 0.16643 -0.06693 0.17268 -0.06771 0.17523 C -0.0681 0.17708 -0.06875 0.17824 -0.06928 0.18009 C -0.07019 0.1868 -0.07006 0.18727 -0.07175 0.19444 C -0.07279 0.19861 -0.07435 0.20254 -0.07513 0.20694 C -0.07539 0.20879 -0.07566 0.21018 -0.07592 0.2118 C -0.0767 0.21713 -0.07696 0.22083 -0.07748 0.22615 C -0.07657 0.26666 -0.07787 0.24977 -0.07513 0.27731 L -0.07422 0.28541 C -0.07357 0.29143 -0.0737 0.29444 -0.07175 0.29977 C -0.0711 0.30139 -0.07019 0.30277 -0.06928 0.30463 C -0.06875 0.30764 -0.06875 0.31134 -0.06771 0.31412 C -0.05964 0.33472 -0.06954 0.30879 -0.06355 0.32523 C -0.06276 0.32708 -0.06185 0.32939 -0.06107 0.33148 C -0.06042 0.3331 -0.06003 0.33472 -0.05938 0.33634 C -0.0586 0.33842 -0.05769 0.34051 -0.05691 0.34259 C -0.05547 0.34676 -0.05508 0.34907 -0.05287 0.35208 C -0.05183 0.3537 -0.05053 0.35416 -0.04948 0.35532 C -0.0487 0.35648 -0.04792 0.35787 -0.04701 0.35879 C -0.04128 0.36365 -0.03868 0.36227 -0.03138 0.36342 C -0.02969 0.36643 -0.02839 0.3706 -0.02644 0.37314 L -0.02149 0.37939 C -0.01967 0.38495 -0.02058 0.38541 -0.01901 0.38264 L -0.01901 0.38287 " pathEditMode="relative" rAng="0" ptsTypes="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3.95833E-6 0.00023 C 0.00026 0.00439 0.00026 0.00926 0.00079 0.01365 C 0.00105 0.01713 0.00235 0.02314 0.00235 0.02338 C 0.00274 0.02939 0.00287 0.03564 0.00326 0.04189 C 0.00339 0.04398 0.00404 0.04606 0.00404 0.04814 C 0.00404 0.05902 0.00365 0.0699 0.00326 0.08102 C 0.00274 0.09699 0.00261 0.09699 0.00157 0.11064 C 0.00183 0.12106 0.00196 0.15115 0.00326 0.16689 C 0.00339 0.16828 0.00391 0.16967 0.00404 0.17152 C 0.00443 0.17453 0.00456 0.17754 0.00482 0.18078 C 0.00417 0.21713 0.00495 0.2118 0.00326 0.23541 C 0.00274 0.24282 0.00157 0.25717 0.00157 0.2574 C 0.00131 0.26435 0.00079 0.27176 0.00079 0.27916 C 0.00079 0.29352 0.00092 0.30139 0.00235 0.31342 C 0.00287 0.31759 0.00378 0.32152 0.00404 0.32569 C 0.0043 0.32939 0.00443 0.3331 0.00482 0.3368 C 0.00521 0.34004 0.00651 0.34629 0.00651 0.34652 C 0.00677 0.35902 0.00691 0.37222 0.0073 0.38518 C 0.00743 0.38935 0.00782 0.39352 0.00821 0.39768 C 0.00834 0.3993 0.00873 0.40069 0.00899 0.40254 C 0.00938 0.40439 0.00964 0.40648 0.00977 0.40856 C 0.01016 0.41157 0.01029 0.41481 0.01068 0.41805 C 0.01094 0.42037 0.0112 0.42314 0.01146 0.42592 C 0.01172 0.43102 0.01185 0.43634 0.01224 0.44143 C 0.01237 0.44282 0.01289 0.44444 0.01316 0.44606 C 0.01342 0.44814 0.01368 0.45023 0.01394 0.45231 C 0.0142 0.45393 0.01459 0.45555 0.01472 0.45694 C 0.01511 0.45972 0.01511 0.46227 0.01563 0.46481 C 0.01602 0.46713 0.0168 0.46875 0.01719 0.47106 C 0.02136 0.49027 0.01667 0.47199 0.02058 0.48657 C 0.02201 0.50115 0.02006 0.48819 0.02383 0.50069 C 0.02422 0.50208 0.02448 0.5037 0.02461 0.50532 C 0.02526 0.50949 0.02566 0.51365 0.02631 0.51782 C 0.02657 0.51921 0.02683 0.52106 0.02709 0.52245 C 0.02982 0.53356 0.02956 0.5324 0.03204 0.53981 C 0.03373 0.55208 0.03164 0.53981 0.0362 0.55393 C 0.04024 0.56574 0.03269 0.55023 0.03946 0.56319 C 0.03972 0.56574 0.03985 0.56828 0.04037 0.57083 C 0.04063 0.57268 0.04141 0.57407 0.04193 0.57546 C 0.04271 0.57777 0.04362 0.57963 0.04441 0.58171 C 0.04506 0.58333 0.04545 0.58518 0.0461 0.58634 C 0.04714 0.58889 0.04844 0.59051 0.04935 0.59282 C 0.05 0.59421 0.05039 0.59606 0.05105 0.59745 C 0.05365 0.60324 0.05456 0.60416 0.05769 0.60833 C 0.06068 0.6199 0.05756 0.60972 0.06172 0.61921 C 0.06967 0.63727 0.06446 0.62893 0.07084 0.63796 C 0.07605 0.65439 0.07032 0.63865 0.07657 0.65046 C 0.07761 0.65231 0.078 0.65486 0.07904 0.65671 C 0.07995 0.6581 0.08138 0.65833 0.0823 0.65995 C 0.08334 0.66111 0.08399 0.66296 0.08477 0.66458 C 0.08581 0.6662 0.08711 0.66759 0.08816 0.66921 C 0.09037 0.67314 0.09258 0.67754 0.09467 0.68171 C 0.09558 0.68333 0.09623 0.68495 0.09714 0.68657 C 0.10261 0.69421 0.09948 0.68912 0.10625 0.70208 C 0.10834 0.70602 0.11029 0.71018 0.11289 0.71296 C 0.11407 0.71435 0.11563 0.71458 0.11693 0.71597 C 0.11823 0.71736 0.11901 0.71944 0.12032 0.72083 C 0.12188 0.72222 0.12526 0.72384 0.12526 0.7243 C 0.13021 0.72314 0.13516 0.72338 0.14011 0.72222 C 0.14154 0.72199 0.14284 0.7199 0.14414 0.71921 C 0.14662 0.71759 0.14909 0.71597 0.15157 0.71458 L 0.15404 0.71296 C 0.15482 0.71227 0.15573 0.71157 0.15651 0.71134 C 0.16016 0.70972 0.16732 0.70648 0.17058 0.70347 C 0.17162 0.70254 0.17279 0.70185 0.17383 0.70046 C 0.17474 0.69907 0.17539 0.69699 0.17631 0.69583 C 0.17878 0.69189 0.18151 0.68889 0.18373 0.68472 C 0.1918 0.66944 0.18829 0.6743 0.19362 0.66782 L 0.19688 0.65833 C 0.19753 0.65671 0.19779 0.65463 0.19857 0.6537 C 0.20026 0.65092 0.20365 0.64629 0.20521 0.64259 C 0.20912 0.63287 0.2073 0.63495 0.21094 0.62708 C 0.21172 0.62523 0.21276 0.62407 0.21342 0.62245 C 0.21602 0.61574 0.21888 0.60949 0.22084 0.60208 C 0.22136 0.6 0.22162 0.59768 0.22253 0.59583 C 0.22305 0.59444 0.22409 0.59375 0.225 0.59282 C 0.22552 0.59097 0.22618 0.58981 0.22657 0.58819 C 0.22995 0.575 0.22435 0.59213 0.22904 0.5787 C 0.22995 0.57176 0.22982 0.57453 0.22982 0.57083 L 0.22982 0.56944 " pathEditMode="relative" rAng="0" ptsTypes="AAAAAAAAAAAAAA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3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sais,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sens des préfixes peut t’aider à découvrir la signification des mots. </a:t>
            </a: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Utilise L’arbre des mots pour découper le mot construit et découvrir le sens des mots.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E948-50D0-3D42-BDDA-A58A897321A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8"/>
            </p:custDataLst>
          </p:nvPr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morneau</Template>
  <TotalTime>1572</TotalTime>
  <Words>493</Words>
  <Application>Microsoft Office PowerPoint</Application>
  <PresentationFormat>Grand écran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Comic Sans MS</vt:lpstr>
      <vt:lpstr>Gill Sans</vt:lpstr>
      <vt:lpstr>Wingdings</vt:lpstr>
      <vt:lpstr>ヒラギノ角ゴ ProN W3</vt:lpstr>
      <vt:lpstr>morneau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147</cp:revision>
  <dcterms:created xsi:type="dcterms:W3CDTF">2018-02-13T21:23:20Z</dcterms:created>
  <dcterms:modified xsi:type="dcterms:W3CDTF">2023-01-04T03:02:43Z</dcterms:modified>
</cp:coreProperties>
</file>