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</p:sldMasterIdLst>
  <p:sldIdLst>
    <p:sldId id="317" r:id="rId3"/>
    <p:sldId id="318" r:id="rId4"/>
    <p:sldId id="319" r:id="rId5"/>
    <p:sldId id="270" r:id="rId6"/>
    <p:sldId id="283" r:id="rId7"/>
    <p:sldId id="321" r:id="rId8"/>
    <p:sldId id="351" r:id="rId9"/>
    <p:sldId id="352" r:id="rId10"/>
    <p:sldId id="353" r:id="rId11"/>
    <p:sldId id="354" r:id="rId12"/>
    <p:sldId id="322" r:id="rId13"/>
    <p:sldId id="325" r:id="rId14"/>
    <p:sldId id="344" r:id="rId15"/>
    <p:sldId id="345" r:id="rId16"/>
    <p:sldId id="355" r:id="rId17"/>
    <p:sldId id="356" r:id="rId18"/>
    <p:sldId id="357" r:id="rId19"/>
    <p:sldId id="358" r:id="rId20"/>
    <p:sldId id="328" r:id="rId21"/>
    <p:sldId id="347" r:id="rId22"/>
    <p:sldId id="348" r:id="rId23"/>
    <p:sldId id="360" r:id="rId24"/>
    <p:sldId id="359" r:id="rId25"/>
    <p:sldId id="361" r:id="rId26"/>
    <p:sldId id="362" r:id="rId27"/>
    <p:sldId id="334" r:id="rId28"/>
    <p:sldId id="320" r:id="rId29"/>
    <p:sldId id="341" r:id="rId30"/>
    <p:sldId id="342" r:id="rId31"/>
    <p:sldId id="363" r:id="rId32"/>
    <p:sldId id="364" r:id="rId33"/>
    <p:sldId id="339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A4CB50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4E15-F2DA-4445-93E6-DE2E05BA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2D6C2-250D-614D-B188-A7E9AFD92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9B81E-9FBC-594E-A5FD-3BFE411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8BCE2-4DCD-D446-ADF3-9BA4978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677B5-08C1-5840-AAC8-66080A4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67FE-1332-1141-B95F-0E5AF731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DDBA6-1421-D745-B6D6-B8450F62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62A1F-4362-F743-8C31-BF3F772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D6E-A121-C446-A9A9-4A518B7A203F}" type="datetime1">
              <a:rPr lang="fr-CA" smtClean="0"/>
              <a:t>2020-03-09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4F35-7F48-A544-AEF7-90EBA5E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93D19-D6D5-8541-B75D-9973CBB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A507-59C1-9048-B2B2-6F48F7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70169-3E2F-C644-949D-C6FB0B3F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C838-D77B-D34B-89DA-D60CE06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EEE-B464-0046-999B-272AABB19050}" type="datetime1">
              <a:rPr lang="fr-CA" smtClean="0"/>
              <a:t>2020-03-09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EBE3B-ABE0-0C49-93BF-8BBA5EE8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905EF-DC0E-754F-B239-A2F15C2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97F-DD70-DB4D-8107-91FB14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BF67E-C901-C743-BE64-8F9291359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A9485-2366-6845-AEC8-3A5DF6F2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D3232-A1BE-4A4A-853C-0F48A84A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D62F-41C7-3E4F-9725-679325BDF607}" type="datetime1">
              <a:rPr lang="fr-CA" smtClean="0"/>
              <a:t>2020-03-09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39693-9E71-BB49-B7E2-FC95687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42390-EA45-6C44-8E12-5573C76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4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C482-DD8E-EA4D-9C47-601F4F8D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0861-1361-F949-B157-749DA995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7D872-3E12-5D47-B827-91852E8A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1813E-BE28-4A49-8AE0-B1EC4D26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B66D4-6BAF-D149-ADA4-679F5AFD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997F83-3393-CC49-B8EF-D9DB1DE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6BA-EE37-974D-8C57-1A8858980457}" type="datetime1">
              <a:rPr lang="fr-CA" smtClean="0"/>
              <a:t>2020-03-09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705AE-6907-3645-A827-A37077B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90092-74A9-6C48-B42E-70D6340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8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FDC9-D36E-4343-90F7-0A84A15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0B285-AC64-2449-A260-B7E618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69-D503-0F45-82F6-EC569520B1A0}" type="datetime1">
              <a:rPr lang="fr-CA" smtClean="0"/>
              <a:t>2020-03-09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5EE5F7-B9EB-5843-AB18-6712745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884F9-37CD-4947-B5C9-4E02498E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EA8B9-D959-B74C-9DA3-54E1BE8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49883-4250-AD45-8036-14F1F9F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0773B-0CC9-1D42-AD64-6BCD405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7678-2E8C-8345-91D0-6D77AC47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4BC09-65A8-5D4D-9D1D-667F99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B0366-B7FE-ED49-A740-5F1612E2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0D45-B6D0-9C41-A1B2-CAF4F24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F42-8851-8944-904A-52E9F94CDAD2}" type="datetime1">
              <a:rPr lang="fr-CA" smtClean="0"/>
              <a:t>2020-03-09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4DA4F-F9A1-E34E-9FAE-A2CD8896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B9B32-2624-0847-9EFA-E02623E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5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CA619-78E8-A64B-BD04-24B473F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D167A-AB0C-1641-AD74-0CE454AB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0A91DD-94EC-AB40-AEFF-5D1433ECA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B9A1E-6B19-174B-B9D1-9867AD3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DA0-1F0E-C34D-B09E-222DCA10E9DD}" type="datetime1">
              <a:rPr lang="fr-CA" smtClean="0"/>
              <a:t>2020-03-09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A1E8A-13E1-F947-8E31-58375D24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6650B3-1B27-1449-9193-A1AEABE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6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8E94-3D8D-5948-8C23-51329F52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58E648-943A-B24B-84A0-EF18672C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FEFA2-3246-DF44-B8CF-8372A1F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D-B3BE-0842-BF3E-E6114A3502C8}" type="datetime1">
              <a:rPr lang="fr-CA" smtClean="0"/>
              <a:t>2020-03-09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E29-7BBE-8948-9F97-4544AAB8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D3D88-53C1-2143-AACE-EC091CA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3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79CA7-B2B0-D744-BF72-0189C118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C349-9D6C-C442-A77E-26E6E16D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45B37-FB17-C24F-A319-33ABDEF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47E2-ACD4-CC41-8F6B-A348031F3464}" type="datetime1">
              <a:rPr lang="fr-CA" smtClean="0"/>
              <a:t>2020-03-09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FA96-E07C-404B-B545-B7A30ED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9C92-DA21-C943-A19A-728E61F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FED5E-491C-9F43-A8E0-F43E858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C5029-160C-D04B-B6C2-C2234BE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8C8C-6271-1949-AE36-24639F4E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7600-4F67-6246-8A57-55B838E9D55A}" type="datetime1">
              <a:rPr lang="fr-CA" smtClean="0"/>
              <a:t>2020-03-09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5FB22-4B7A-0844-9452-B4CC1766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758D-4193-8547-B2EE-EBD8A01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image" Target="../media/image18.emf"/><Relationship Id="rId2" Type="http://schemas.openxmlformats.org/officeDocument/2006/relationships/tags" Target="../tags/tag82.xml"/><Relationship Id="rId16" Type="http://schemas.openxmlformats.org/officeDocument/2006/relationships/image" Target="../media/image11.jpe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12.pn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6.emf"/><Relationship Id="rId4" Type="http://schemas.openxmlformats.org/officeDocument/2006/relationships/tags" Target="../tags/tag97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12.png"/><Relationship Id="rId4" Type="http://schemas.openxmlformats.org/officeDocument/2006/relationships/tags" Target="../tags/tag104.xm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image" Target="../media/image18.emf"/><Relationship Id="rId2" Type="http://schemas.openxmlformats.org/officeDocument/2006/relationships/tags" Target="../tags/tag121.xml"/><Relationship Id="rId16" Type="http://schemas.openxmlformats.org/officeDocument/2006/relationships/image" Target="../media/image11.jpe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image" Target="../media/image12.png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../media/image18.emf"/><Relationship Id="rId2" Type="http://schemas.openxmlformats.org/officeDocument/2006/relationships/tags" Target="../tags/tag134.xml"/><Relationship Id="rId16" Type="http://schemas.openxmlformats.org/officeDocument/2006/relationships/image" Target="../media/image11.jpe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../media/image12.png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image" Target="../media/image18.emf"/><Relationship Id="rId2" Type="http://schemas.openxmlformats.org/officeDocument/2006/relationships/tags" Target="../tags/tag147.xml"/><Relationship Id="rId16" Type="http://schemas.openxmlformats.org/officeDocument/2006/relationships/image" Target="../media/image11.jpe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12.png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image" Target="../media/image18.emf"/><Relationship Id="rId2" Type="http://schemas.openxmlformats.org/officeDocument/2006/relationships/tags" Target="../tags/tag160.xml"/><Relationship Id="rId16" Type="http://schemas.openxmlformats.org/officeDocument/2006/relationships/image" Target="../media/image11.jpe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image" Target="../media/image12.png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image" Target="../media/image12.png"/><Relationship Id="rId4" Type="http://schemas.openxmlformats.org/officeDocument/2006/relationships/tags" Target="../tags/tag175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4.sv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2.png"/><Relationship Id="rId5" Type="http://schemas.openxmlformats.org/officeDocument/2006/relationships/tags" Target="../tags/tag11.xml"/><Relationship Id="rId10" Type="http://schemas.openxmlformats.org/officeDocument/2006/relationships/image" Target="../media/image11.jpe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87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image" Target="../media/image18.emf"/><Relationship Id="rId2" Type="http://schemas.openxmlformats.org/officeDocument/2006/relationships/tags" Target="../tags/tag192.xml"/><Relationship Id="rId16" Type="http://schemas.openxmlformats.org/officeDocument/2006/relationships/image" Target="../media/image11.jpe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image" Target="../media/image12.png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image" Target="../media/image18.emf"/><Relationship Id="rId2" Type="http://schemas.openxmlformats.org/officeDocument/2006/relationships/tags" Target="../tags/tag205.xml"/><Relationship Id="rId16" Type="http://schemas.openxmlformats.org/officeDocument/2006/relationships/image" Target="../media/image11.jpe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image" Target="../media/image12.png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image" Target="../media/image18.emf"/><Relationship Id="rId2" Type="http://schemas.openxmlformats.org/officeDocument/2006/relationships/tags" Target="../tags/tag218.xml"/><Relationship Id="rId16" Type="http://schemas.openxmlformats.org/officeDocument/2006/relationships/image" Target="../media/image11.jpe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image" Target="../media/image12.png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image" Target="../media/image18.emf"/><Relationship Id="rId2" Type="http://schemas.openxmlformats.org/officeDocument/2006/relationships/tags" Target="../tags/tag231.xml"/><Relationship Id="rId16" Type="http://schemas.openxmlformats.org/officeDocument/2006/relationships/image" Target="../media/image11.jpe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image" Target="../media/image12.png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10" Type="http://schemas.openxmlformats.org/officeDocument/2006/relationships/image" Target="../media/image12.png"/><Relationship Id="rId4" Type="http://schemas.openxmlformats.org/officeDocument/2006/relationships/tags" Target="../tags/tag246.xml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12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image" Target="../media/image21.sv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19.png"/><Relationship Id="rId5" Type="http://schemas.openxmlformats.org/officeDocument/2006/relationships/tags" Target="../tags/tag254.xml"/><Relationship Id="rId10" Type="http://schemas.openxmlformats.org/officeDocument/2006/relationships/image" Target="../media/image11.jpeg"/><Relationship Id="rId4" Type="http://schemas.openxmlformats.org/officeDocument/2006/relationships/tags" Target="../tags/tag253.xml"/><Relationship Id="rId9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image" Target="../media/image20.emf"/><Relationship Id="rId5" Type="http://schemas.openxmlformats.org/officeDocument/2006/relationships/tags" Target="../tags/tag262.xml"/><Relationship Id="rId10" Type="http://schemas.openxmlformats.org/officeDocument/2006/relationships/image" Target="../media/image17.png"/><Relationship Id="rId4" Type="http://schemas.openxmlformats.org/officeDocument/2006/relationships/tags" Target="../tags/tag261.xml"/><Relationship Id="rId9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image" Target="../media/image20.emf"/><Relationship Id="rId5" Type="http://schemas.openxmlformats.org/officeDocument/2006/relationships/tags" Target="../tags/tag270.xml"/><Relationship Id="rId10" Type="http://schemas.openxmlformats.org/officeDocument/2006/relationships/image" Target="../media/image17.png"/><Relationship Id="rId4" Type="http://schemas.openxmlformats.org/officeDocument/2006/relationships/tags" Target="../tags/tag269.xml"/><Relationship Id="rId9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1.jpeg"/><Relationship Id="rId5" Type="http://schemas.openxmlformats.org/officeDocument/2006/relationships/tags" Target="../tags/tag19.xml"/><Relationship Id="rId10" Type="http://schemas.openxmlformats.org/officeDocument/2006/relationships/image" Target="../media/image14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image" Target="../media/image20.emf"/><Relationship Id="rId5" Type="http://schemas.openxmlformats.org/officeDocument/2006/relationships/tags" Target="../tags/tag278.xml"/><Relationship Id="rId10" Type="http://schemas.openxmlformats.org/officeDocument/2006/relationships/image" Target="../media/image17.png"/><Relationship Id="rId4" Type="http://schemas.openxmlformats.org/officeDocument/2006/relationships/tags" Target="../tags/tag277.xml"/><Relationship Id="rId9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image" Target="../media/image21.png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image" Target="../media/image20.emf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image" Target="../media/image17.png"/><Relationship Id="rId5" Type="http://schemas.openxmlformats.org/officeDocument/2006/relationships/tags" Target="../tags/tag286.xml"/><Relationship Id="rId10" Type="http://schemas.openxmlformats.org/officeDocument/2006/relationships/slideLayout" Target="../slideLayouts/slideLayout30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10" Type="http://schemas.openxmlformats.org/officeDocument/2006/relationships/image" Target="../media/image16.emf"/><Relationship Id="rId4" Type="http://schemas.openxmlformats.org/officeDocument/2006/relationships/tags" Target="../tags/tag294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16.emf"/><Relationship Id="rId4" Type="http://schemas.openxmlformats.org/officeDocument/2006/relationships/tags" Target="../tags/tag26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18.emf"/><Relationship Id="rId2" Type="http://schemas.openxmlformats.org/officeDocument/2006/relationships/tags" Target="../tags/tag43.xml"/><Relationship Id="rId16" Type="http://schemas.openxmlformats.org/officeDocument/2006/relationships/image" Target="../media/image11.jpe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12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18.emf"/><Relationship Id="rId2" Type="http://schemas.openxmlformats.org/officeDocument/2006/relationships/tags" Target="../tags/tag56.xml"/><Relationship Id="rId16" Type="http://schemas.openxmlformats.org/officeDocument/2006/relationships/image" Target="../media/image11.jpe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12.png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18.emf"/><Relationship Id="rId2" Type="http://schemas.openxmlformats.org/officeDocument/2006/relationships/tags" Target="../tags/tag69.xml"/><Relationship Id="rId16" Type="http://schemas.openxmlformats.org/officeDocument/2006/relationships/image" Target="../media/image11.jpe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12.png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59992" y="4466951"/>
            <a:ext cx="3272050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Trouve la lettre muette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1740-A93C-DB48-9FFB-35EDA9469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3702" y="313035"/>
            <a:ext cx="247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fr-CA" sz="5400" b="0" cap="none" spc="0" baseline="3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r>
              <a:rPr lang="fr-CA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cycle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32348" y="1291424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9864" y="2171983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915100" y="2171983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5419" y="1961104"/>
            <a:ext cx="3951723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frui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frui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erie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frui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315405" y="1831268"/>
            <a:ext cx="177805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frui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1626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ou la lettre muette peut être trouvé en cherchant les mots de la même famille que le mot de base.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482806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3652" y="3584715"/>
            <a:ext cx="1115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53530" y="2495829"/>
            <a:ext cx="899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30178" y="3584715"/>
            <a:ext cx="923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51643" y="2524544"/>
            <a:ext cx="1041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105379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1247" y="3584715"/>
            <a:ext cx="11205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troi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51122" y="2495829"/>
            <a:ext cx="904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ba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27774" y="3588030"/>
            <a:ext cx="928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gri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48789" y="2524544"/>
            <a:ext cx="1047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boi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s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37298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95475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995681" y="2718616"/>
            <a:ext cx="414889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troi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ième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30271" y="1779897"/>
            <a:ext cx="176522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troi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546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5419" y="2125488"/>
            <a:ext cx="39741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ba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ba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sesse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551048" y="1831268"/>
            <a:ext cx="130676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ba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46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5419" y="2125488"/>
            <a:ext cx="3720890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gri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gri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âtre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85324" y="1831268"/>
            <a:ext cx="143821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gri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9969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22743" y="2300627"/>
            <a:ext cx="3687228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boi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erie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47653" y="1831268"/>
            <a:ext cx="15135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36985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25936" y="2389348"/>
            <a:ext cx="37401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Allons trouver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une autre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lettre </a:t>
            </a:r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muette.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42634" y="2130192"/>
            <a:ext cx="45993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veux jouer </a:t>
            </a:r>
          </a:p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avec moi?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60425" y="368978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4408" y="3584715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chaud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13528" y="2495829"/>
            <a:ext cx="1379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25370" y="3584715"/>
            <a:ext cx="933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laid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87203" y="2524544"/>
            <a:ext cx="117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froid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417160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1201" y="3584715"/>
            <a:ext cx="1460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chau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10319" y="2495829"/>
            <a:ext cx="1386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gran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22164" y="3588030"/>
            <a:ext cx="939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lai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83996" y="2524544"/>
            <a:ext cx="11766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froi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d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9817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3016608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71295" y="2228451"/>
            <a:ext cx="498245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chau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ement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chau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6709" y="1831268"/>
            <a:ext cx="209544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chau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1728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72606" y="2227526"/>
            <a:ext cx="41344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gran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iose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gran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ir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092414" y="1779897"/>
            <a:ext cx="204094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gran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773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5419" y="2125488"/>
            <a:ext cx="330731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lai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eur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lai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529407" y="1831268"/>
            <a:ext cx="135005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lai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7064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45755" y="2300627"/>
            <a:ext cx="4750018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froi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ement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refroi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ir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72926" y="1831268"/>
            <a:ext cx="186301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froi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2599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2781" y="2527333"/>
            <a:ext cx="454643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u="sng" dirty="0">
                <a:solidFill>
                  <a:srgbClr val="27235C"/>
                </a:solidFill>
                <a:latin typeface="Comic Sans MS" panose="030F0702030302020204" pitchFamily="66" charset="0"/>
              </a:rPr>
              <a:t>ATTENTION !</a:t>
            </a:r>
          </a:p>
          <a:p>
            <a:pPr algn="ctr"/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Il y a des intrus.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que 2" descr="Avertissement">
            <a:extLst>
              <a:ext uri="{FF2B5EF4-FFF2-40B4-BE49-F238E27FC236}">
                <a16:creationId xmlns:a16="http://schemas.microsoft.com/office/drawing/2014/main" id="{9759D615-6FD2-154E-9262-574CC70B6C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4478" y="1210327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C03817-432C-5642-9A4F-0332D00767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AFA342-BCB9-D147-8693-BC2E191D2E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DEB29-C685-2249-A51C-D2757105893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6CF58-D395-0141-A34C-5620C4844B8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296692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87777" y="2495829"/>
            <a:ext cx="2431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numéroter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36441" y="3588030"/>
            <a:ext cx="13111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tardif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33800" y="2524544"/>
            <a:ext cx="1677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dossier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4739"/>
            <a:ext cx="98112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sais que certains mots de base ont des </a:t>
            </a:r>
            <a:r>
              <a:rPr lang="fr-CA" sz="2500" dirty="0">
                <a:solidFill>
                  <a:srgbClr val="A4CB50"/>
                </a:solidFill>
                <a:latin typeface="Comic Sans MS" panose="030F0702030302020204" pitchFamily="66" charset="0"/>
              </a:rPr>
              <a:t>lettres muettes</a:t>
            </a:r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, essaie de trouver comment écrire </a:t>
            </a:r>
          </a:p>
          <a:p>
            <a:pPr algn="ctr"/>
            <a:r>
              <a:rPr lang="fr-CA" sz="25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la finale des mots de base à l’aide de ces mots construits</a:t>
            </a:r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4812" y="3584715"/>
            <a:ext cx="26232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enfantillage</a:t>
            </a:r>
          </a:p>
        </p:txBody>
      </p:sp>
    </p:spTree>
    <p:extLst>
      <p:ext uri="{BB962C8B-B14F-4D97-AF65-F5344CB8AC3E}">
        <p14:creationId xmlns:p14="http://schemas.microsoft.com/office/powerpoint/2010/main" val="312124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87986" y="2495829"/>
            <a:ext cx="1830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numéro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73498" y="3588030"/>
            <a:ext cx="1037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</a:t>
            </a:r>
            <a:r>
              <a:rPr lang="fr-CA" sz="40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009704" y="2524544"/>
            <a:ext cx="925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r>
              <a:rPr lang="fr-CA" sz="40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67870" y="311429"/>
            <a:ext cx="981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l’orthographe des mots de base?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9318" y="3584715"/>
            <a:ext cx="1534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enfant</a:t>
            </a:r>
          </a:p>
        </p:txBody>
      </p:sp>
    </p:spTree>
    <p:extLst>
      <p:ext uri="{BB962C8B-B14F-4D97-AF65-F5344CB8AC3E}">
        <p14:creationId xmlns:p14="http://schemas.microsoft.com/office/powerpoint/2010/main" val="125652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27005" y="2303344"/>
            <a:ext cx="49487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Observe les mots.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Trouve la lettre muette. 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87986" y="2495829"/>
            <a:ext cx="1830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numéro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73498" y="3588030"/>
            <a:ext cx="1037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</a:t>
            </a:r>
            <a:r>
              <a:rPr lang="fr-CA" sz="4000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009704" y="2524544"/>
            <a:ext cx="925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r>
              <a:rPr lang="fr-CA" sz="4000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67870" y="311429"/>
            <a:ext cx="981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l’orthographe des mots de base?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9318" y="3584715"/>
            <a:ext cx="1534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enfan</a:t>
            </a:r>
            <a:r>
              <a:rPr lang="fr-CA" sz="4000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00469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73498" y="3588030"/>
            <a:ext cx="1037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</a:t>
            </a:r>
            <a:r>
              <a:rPr lang="fr-CA" sz="4000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09704" y="2524544"/>
            <a:ext cx="925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r>
              <a:rPr lang="fr-CA" sz="4000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09308" y="-12889"/>
            <a:ext cx="9811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</a:t>
            </a: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l’intrus?</a:t>
            </a:r>
          </a:p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Parfois, tu dois « photographier » le mot de base </a:t>
            </a:r>
          </a:p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pour te rappeler la façon dont il s’écrit</a:t>
            </a: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9318" y="3584715"/>
            <a:ext cx="1534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enfan</a:t>
            </a:r>
            <a:r>
              <a:rPr lang="fr-CA" sz="4000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B299768-EA8F-5C42-8E02-BD8ED6F5E3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90652" y="1197965"/>
            <a:ext cx="4890439" cy="33610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587986" y="2495829"/>
            <a:ext cx="1830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numéro</a:t>
            </a:r>
          </a:p>
        </p:txBody>
      </p:sp>
    </p:spTree>
    <p:extLst>
      <p:ext uri="{BB962C8B-B14F-4D97-AF65-F5344CB8AC3E}">
        <p14:creationId xmlns:p14="http://schemas.microsoft.com/office/powerpoint/2010/main" val="4186982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N’oublie pas que tu peux utiliser les mots construits de la même famille que le mot de base pour trouver le 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ou la lettre muette.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1040126"/>
            <a:ext cx="6711697" cy="472367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Tu sais, comme j’aime jouer des tours? </a:t>
            </a:r>
          </a:p>
          <a:p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Les mots aussi sont de petits ratoureux! </a:t>
            </a:r>
          </a:p>
          <a:p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Parfois, le mot de base a une lettre que tu ne prononces pas. Elle s’appelle « </a:t>
            </a:r>
            <a:r>
              <a:rPr lang="fr-CA" sz="29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 ». </a:t>
            </a:r>
          </a:p>
          <a:p>
            <a:endParaRPr lang="fr-CA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Moi, je préfère dire </a:t>
            </a:r>
          </a:p>
          <a:p>
            <a:pPr algn="ctr"/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2900" dirty="0">
                <a:solidFill>
                  <a:srgbClr val="A4CB50"/>
                </a:solidFill>
                <a:latin typeface="Comic Sans MS" panose="030F0702030302020204" pitchFamily="66" charset="0"/>
              </a:rPr>
              <a:t>lettre muette </a:t>
            </a:r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».  </a:t>
            </a:r>
          </a:p>
          <a:p>
            <a:endParaRPr lang="fr-CA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6281" y="3825240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0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0324" y="3584715"/>
            <a:ext cx="1082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30867" y="2495829"/>
            <a:ext cx="1144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45988" y="3584715"/>
            <a:ext cx="1092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32759" y="2524544"/>
            <a:ext cx="1079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170936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80705" y="3584715"/>
            <a:ext cx="1101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cha</a:t>
            </a:r>
            <a:r>
              <a:rPr lang="fr-CA" sz="4000" b="1" u="sng" dirty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19644" y="2495829"/>
            <a:ext cx="1167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den</a:t>
            </a:r>
            <a:r>
              <a:rPr lang="fr-CA" sz="4000" b="1" u="sng" dirty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38775" y="3588030"/>
            <a:ext cx="1106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cen</a:t>
            </a:r>
            <a:r>
              <a:rPr lang="fr-CA" sz="4000" b="1" u="sng" dirty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17531" y="2524544"/>
            <a:ext cx="1109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frui</a:t>
            </a:r>
            <a:r>
              <a:rPr lang="fr-CA" sz="4000" b="1" u="sng" dirty="0">
                <a:ln w="0"/>
                <a:solidFill>
                  <a:srgbClr val="92D050"/>
                </a:solidFill>
              </a:rPr>
              <a:t>t</a:t>
            </a:r>
            <a:endParaRPr lang="fr-CA" sz="4000" u="sng" dirty="0">
              <a:ln w="0"/>
              <a:solidFill>
                <a:srgbClr val="92D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9144" y="25299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13570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010625" y="1968600"/>
            <a:ext cx="3820277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cha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on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cha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te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cha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ière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89582" y="1779897"/>
            <a:ext cx="164660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cha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162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5419" y="2125488"/>
            <a:ext cx="380905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den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den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iste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361892" y="1831268"/>
            <a:ext cx="168507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den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39435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5419" y="2125488"/>
            <a:ext cx="453681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cen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aine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cen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enaire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387540" y="1831268"/>
            <a:ext cx="163378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cen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14974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27A65EEE-37B2-E748-8C42-DE56053D9870}" vid="{E6A6956F-A410-644D-A34E-97A75552F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607</Words>
  <Application>Microsoft Office PowerPoint</Application>
  <PresentationFormat>Grand écran</PresentationFormat>
  <Paragraphs>161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Comic Sans MS</vt:lpstr>
      <vt:lpstr>Gill Sans</vt:lpstr>
      <vt:lpstr>Wingdings</vt:lpstr>
      <vt:lpstr>ヒラギノ角ゴ ProN W3</vt:lpstr>
      <vt:lpstr>morneau</vt:lpstr>
      <vt:lpstr>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Chapleau, Nathalie</cp:lastModifiedBy>
  <cp:revision>106</cp:revision>
  <dcterms:created xsi:type="dcterms:W3CDTF">2018-02-13T21:23:20Z</dcterms:created>
  <dcterms:modified xsi:type="dcterms:W3CDTF">2020-03-10T03:23:10Z</dcterms:modified>
</cp:coreProperties>
</file>