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93" r:id="rId2"/>
    <p:sldMasterId id="2147483717" r:id="rId3"/>
  </p:sldMasterIdLst>
  <p:sldIdLst>
    <p:sldId id="256" r:id="rId4"/>
    <p:sldId id="275" r:id="rId5"/>
    <p:sldId id="277" r:id="rId6"/>
    <p:sldId id="279" r:id="rId7"/>
    <p:sldId id="278" r:id="rId8"/>
    <p:sldId id="281" r:id="rId9"/>
    <p:sldId id="274" r:id="rId10"/>
    <p:sldId id="280" r:id="rId11"/>
    <p:sldId id="282" r:id="rId12"/>
    <p:sldId id="283" r:id="rId13"/>
    <p:sldId id="284" r:id="rId14"/>
    <p:sldId id="285" r:id="rId15"/>
    <p:sldId id="276" r:id="rId16"/>
  </p:sldIdLst>
  <p:sldSz cx="12192000" cy="6858000"/>
  <p:notesSz cx="6858000" cy="9144000"/>
  <p:defaultTextStyle>
    <a:defPPr>
      <a:defRPr lang="en-US"/>
    </a:defPPr>
    <a:lvl1pPr algn="l" rtl="0" fontAlgn="base">
      <a:spcBef>
        <a:spcPct val="0"/>
      </a:spcBef>
      <a:spcAft>
        <a:spcPct val="0"/>
      </a:spcAft>
      <a:defRPr sz="1400" kern="1200">
        <a:solidFill>
          <a:srgbClr val="676767"/>
        </a:solidFill>
        <a:latin typeface="Calibri" charset="0"/>
        <a:ea typeface="ヒラギノ角ゴ ProN W3" charset="0"/>
        <a:cs typeface="ヒラギノ角ゴ ProN W3" charset="0"/>
        <a:sym typeface="Calibri" charset="0"/>
      </a:defRPr>
    </a:lvl1pPr>
    <a:lvl2pPr marL="457200" algn="l" rtl="0" fontAlgn="base">
      <a:spcBef>
        <a:spcPct val="0"/>
      </a:spcBef>
      <a:spcAft>
        <a:spcPct val="0"/>
      </a:spcAft>
      <a:defRPr sz="1400" kern="1200">
        <a:solidFill>
          <a:srgbClr val="676767"/>
        </a:solidFill>
        <a:latin typeface="Calibri" charset="0"/>
        <a:ea typeface="ヒラギノ角ゴ ProN W3" charset="0"/>
        <a:cs typeface="ヒラギノ角ゴ ProN W3" charset="0"/>
        <a:sym typeface="Calibri" charset="0"/>
      </a:defRPr>
    </a:lvl2pPr>
    <a:lvl3pPr marL="914400" algn="l" rtl="0" fontAlgn="base">
      <a:spcBef>
        <a:spcPct val="0"/>
      </a:spcBef>
      <a:spcAft>
        <a:spcPct val="0"/>
      </a:spcAft>
      <a:defRPr sz="1400" kern="1200">
        <a:solidFill>
          <a:srgbClr val="676767"/>
        </a:solidFill>
        <a:latin typeface="Calibri" charset="0"/>
        <a:ea typeface="ヒラギノ角ゴ ProN W3" charset="0"/>
        <a:cs typeface="ヒラギノ角ゴ ProN W3" charset="0"/>
        <a:sym typeface="Calibri" charset="0"/>
      </a:defRPr>
    </a:lvl3pPr>
    <a:lvl4pPr marL="1371600" algn="l" rtl="0" fontAlgn="base">
      <a:spcBef>
        <a:spcPct val="0"/>
      </a:spcBef>
      <a:spcAft>
        <a:spcPct val="0"/>
      </a:spcAft>
      <a:defRPr sz="1400" kern="1200">
        <a:solidFill>
          <a:srgbClr val="676767"/>
        </a:solidFill>
        <a:latin typeface="Calibri" charset="0"/>
        <a:ea typeface="ヒラギノ角ゴ ProN W3" charset="0"/>
        <a:cs typeface="ヒラギノ角ゴ ProN W3" charset="0"/>
        <a:sym typeface="Calibri" charset="0"/>
      </a:defRPr>
    </a:lvl4pPr>
    <a:lvl5pPr marL="1828800" algn="l" rtl="0" fontAlgn="base">
      <a:spcBef>
        <a:spcPct val="0"/>
      </a:spcBef>
      <a:spcAft>
        <a:spcPct val="0"/>
      </a:spcAft>
      <a:defRPr sz="1400" kern="1200">
        <a:solidFill>
          <a:srgbClr val="676767"/>
        </a:solidFill>
        <a:latin typeface="Calibri" charset="0"/>
        <a:ea typeface="ヒラギノ角ゴ ProN W3" charset="0"/>
        <a:cs typeface="ヒラギノ角ゴ ProN W3" charset="0"/>
        <a:sym typeface="Calibri" charset="0"/>
      </a:defRPr>
    </a:lvl5pPr>
    <a:lvl6pPr marL="2286000" algn="l" defTabSz="457200" rtl="0" eaLnBrk="1" latinLnBrk="0" hangingPunct="1">
      <a:defRPr sz="1400" kern="1200">
        <a:solidFill>
          <a:srgbClr val="676767"/>
        </a:solidFill>
        <a:latin typeface="Calibri" charset="0"/>
        <a:ea typeface="ヒラギノ角ゴ ProN W3" charset="0"/>
        <a:cs typeface="ヒラギノ角ゴ ProN W3" charset="0"/>
        <a:sym typeface="Calibri" charset="0"/>
      </a:defRPr>
    </a:lvl6pPr>
    <a:lvl7pPr marL="2743200" algn="l" defTabSz="457200" rtl="0" eaLnBrk="1" latinLnBrk="0" hangingPunct="1">
      <a:defRPr sz="1400" kern="1200">
        <a:solidFill>
          <a:srgbClr val="676767"/>
        </a:solidFill>
        <a:latin typeface="Calibri" charset="0"/>
        <a:ea typeface="ヒラギノ角ゴ ProN W3" charset="0"/>
        <a:cs typeface="ヒラギノ角ゴ ProN W3" charset="0"/>
        <a:sym typeface="Calibri" charset="0"/>
      </a:defRPr>
    </a:lvl7pPr>
    <a:lvl8pPr marL="3200400" algn="l" defTabSz="457200" rtl="0" eaLnBrk="1" latinLnBrk="0" hangingPunct="1">
      <a:defRPr sz="1400" kern="1200">
        <a:solidFill>
          <a:srgbClr val="676767"/>
        </a:solidFill>
        <a:latin typeface="Calibri" charset="0"/>
        <a:ea typeface="ヒラギノ角ゴ ProN W3" charset="0"/>
        <a:cs typeface="ヒラギノ角ゴ ProN W3" charset="0"/>
        <a:sym typeface="Calibri" charset="0"/>
      </a:defRPr>
    </a:lvl8pPr>
    <a:lvl9pPr marL="3657600" algn="l" defTabSz="457200" rtl="0" eaLnBrk="1" latinLnBrk="0" hangingPunct="1">
      <a:defRPr sz="1400" kern="1200">
        <a:solidFill>
          <a:srgbClr val="676767"/>
        </a:solidFill>
        <a:latin typeface="Calibri" charset="0"/>
        <a:ea typeface="ヒラギノ角ゴ ProN W3" charset="0"/>
        <a:cs typeface="ヒラギノ角ゴ ProN W3" charset="0"/>
        <a:sym typeface="Calibri"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35C"/>
    <a:srgbClr val="FFFFFF"/>
    <a:srgbClr val="C7E4E4"/>
    <a:srgbClr val="6AC6DC"/>
    <a:srgbClr val="31B1CF"/>
    <a:srgbClr val="F29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0" autoAdjust="0"/>
    <p:restoredTop sz="94660"/>
  </p:normalViewPr>
  <p:slideViewPr>
    <p:cSldViewPr snapToGrid="0">
      <p:cViewPr varScale="1">
        <p:scale>
          <a:sx n="76" d="100"/>
          <a:sy n="76" d="100"/>
        </p:scale>
        <p:origin x="200" y="8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lie Chapleau" userId="120155039_tp_dropbox" providerId="OAuth2" clId="{27903801-D0ED-F640-A102-FC5827932426}"/>
    <pc:docChg chg="custSel modSld">
      <pc:chgData name="Nathalie Chapleau" userId="120155039_tp_dropbox" providerId="OAuth2" clId="{27903801-D0ED-F640-A102-FC5827932426}" dt="2020-08-26T17:35:06.303" v="8" actId="208"/>
      <pc:docMkLst>
        <pc:docMk/>
      </pc:docMkLst>
      <pc:sldChg chg="addSp delSp modSp delAnim">
        <pc:chgData name="Nathalie Chapleau" userId="120155039_tp_dropbox" providerId="OAuth2" clId="{27903801-D0ED-F640-A102-FC5827932426}" dt="2020-08-26T17:35:06.303" v="8" actId="208"/>
        <pc:sldMkLst>
          <pc:docMk/>
          <pc:sldMk cId="1391942803" sldId="280"/>
        </pc:sldMkLst>
        <pc:spChg chg="add mod">
          <ac:chgData name="Nathalie Chapleau" userId="120155039_tp_dropbox" providerId="OAuth2" clId="{27903801-D0ED-F640-A102-FC5827932426}" dt="2020-08-26T17:34:10.744" v="3" actId="1076"/>
          <ac:spMkLst>
            <pc:docMk/>
            <pc:sldMk cId="1391942803" sldId="280"/>
            <ac:spMk id="3" creationId="{0BEDAD1F-78A3-3544-9FEA-0850E6DAE6E8}"/>
          </ac:spMkLst>
        </pc:spChg>
        <pc:spChg chg="del">
          <ac:chgData name="Nathalie Chapleau" userId="120155039_tp_dropbox" providerId="OAuth2" clId="{27903801-D0ED-F640-A102-FC5827932426}" dt="2020-08-26T17:34:03.193" v="2" actId="21"/>
          <ac:spMkLst>
            <pc:docMk/>
            <pc:sldMk cId="1391942803" sldId="280"/>
            <ac:spMk id="12" creationId="{ADC08EF4-0F49-2B49-B23D-FAF4C8E01CB8}"/>
          </ac:spMkLst>
        </pc:spChg>
        <pc:spChg chg="mod">
          <ac:chgData name="Nathalie Chapleau" userId="120155039_tp_dropbox" providerId="OAuth2" clId="{27903801-D0ED-F640-A102-FC5827932426}" dt="2020-08-26T17:35:06.303" v="8" actId="208"/>
          <ac:spMkLst>
            <pc:docMk/>
            <pc:sldMk cId="1391942803" sldId="280"/>
            <ac:spMk id="23" creationId="{ADC08EF4-0F49-2B49-B23D-FAF4C8E01CB8}"/>
          </ac:spMkLst>
        </pc:spChg>
        <pc:picChg chg="mod">
          <ac:chgData name="Nathalie Chapleau" userId="120155039_tp_dropbox" providerId="OAuth2" clId="{27903801-D0ED-F640-A102-FC5827932426}" dt="2020-08-26T17:34:24.237" v="5" actId="1076"/>
          <ac:picMkLst>
            <pc:docMk/>
            <pc:sldMk cId="1391942803" sldId="280"/>
            <ac:picMk id="10" creationId="{945ECBE3-C40C-3143-8D06-01A620B96BE6}"/>
          </ac:picMkLst>
        </pc:picChg>
      </pc:sldChg>
      <pc:sldChg chg="addSp delSp modSp addAnim delAnim">
        <pc:chgData name="Nathalie Chapleau" userId="120155039_tp_dropbox" providerId="OAuth2" clId="{27903801-D0ED-F640-A102-FC5827932426}" dt="2020-08-26T17:34:37.330" v="7" actId="1076"/>
        <pc:sldMkLst>
          <pc:docMk/>
          <pc:sldMk cId="89101196" sldId="281"/>
        </pc:sldMkLst>
        <pc:spChg chg="add mod">
          <ac:chgData name="Nathalie Chapleau" userId="120155039_tp_dropbox" providerId="OAuth2" clId="{27903801-D0ED-F640-A102-FC5827932426}" dt="2020-08-26T17:34:37.330" v="7" actId="1076"/>
          <ac:spMkLst>
            <pc:docMk/>
            <pc:sldMk cId="89101196" sldId="281"/>
            <ac:spMk id="3" creationId="{1E417FC8-7AB8-C746-B71C-913AEFF2454D}"/>
          </ac:spMkLst>
        </pc:spChg>
        <pc:spChg chg="del">
          <ac:chgData name="Nathalie Chapleau" userId="120155039_tp_dropbox" providerId="OAuth2" clId="{27903801-D0ED-F640-A102-FC5827932426}" dt="2020-08-26T17:33:42.092" v="0" actId="21"/>
          <ac:spMkLst>
            <pc:docMk/>
            <pc:sldMk cId="89101196" sldId="281"/>
            <ac:spMk id="12" creationId="{ADC08EF4-0F49-2B49-B23D-FAF4C8E01CB8}"/>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Titre">
    <p:spTree>
      <p:nvGrpSpPr>
        <p:cNvPr id="1" name=""/>
        <p:cNvGrpSpPr/>
        <p:nvPr/>
      </p:nvGrpSpPr>
      <p:grpSpPr>
        <a:xfrm>
          <a:off x="0" y="0"/>
          <a:ext cx="0" cy="0"/>
          <a:chOff x="0" y="0"/>
          <a:chExt cx="0" cy="0"/>
        </a:xfrm>
      </p:grpSpPr>
      <p:sp>
        <p:nvSpPr>
          <p:cNvPr id="2" name="Rectangle 1"/>
          <p:cNvSpPr/>
          <p:nvPr/>
        </p:nvSpPr>
        <p:spPr bwMode="auto">
          <a:xfrm>
            <a:off x="0" y="5344418"/>
            <a:ext cx="12217500" cy="1513582"/>
          </a:xfrm>
          <a:prstGeom prst="rect">
            <a:avLst/>
          </a:prstGeom>
          <a:solidFill>
            <a:schemeClr val="bg1"/>
          </a:solid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fr-CA" sz="984" b="0" i="0" u="none" strike="noStrike" cap="none" normalizeH="0" baseline="0">
              <a:ln>
                <a:noFill/>
              </a:ln>
              <a:solidFill>
                <a:srgbClr val="676767"/>
              </a:solidFill>
              <a:effectLst/>
              <a:latin typeface="Calibri" charset="0"/>
              <a:ea typeface="ヒラギノ角ゴ ProN W3" charset="0"/>
              <a:cs typeface="ヒラギノ角ゴ ProN W3" charset="0"/>
              <a:sym typeface="Calibri" charset="0"/>
            </a:endParaRPr>
          </a:p>
        </p:txBody>
      </p:sp>
      <p:pic>
        <p:nvPicPr>
          <p:cNvPr id="6" name="Picture 9" descr="Morneau Shepell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89482" y="473791"/>
            <a:ext cx="3409463" cy="683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7"/>
          <p:cNvSpPr>
            <a:spLocks noGrp="1"/>
          </p:cNvSpPr>
          <p:nvPr>
            <p:ph type="title" hasCustomPrompt="1"/>
          </p:nvPr>
        </p:nvSpPr>
        <p:spPr>
          <a:xfrm>
            <a:off x="762907" y="241189"/>
            <a:ext cx="7274138" cy="726098"/>
          </a:xfrm>
          <a:prstGeom prst="rect">
            <a:avLst/>
          </a:prstGeom>
        </p:spPr>
        <p:txBody>
          <a:bodyPr anchor="b"/>
          <a:lstStyle>
            <a:lvl1pPr algn="l">
              <a:lnSpc>
                <a:spcPct val="80000"/>
              </a:lnSpc>
              <a:defRPr sz="3375" b="1" baseline="0">
                <a:solidFill>
                  <a:srgbClr val="F7921E"/>
                </a:solidFill>
                <a:latin typeface="Calibri"/>
                <a:cs typeface="Calibri"/>
              </a:defRPr>
            </a:lvl1pPr>
          </a:lstStyle>
          <a:p>
            <a:r>
              <a:rPr lang="fr-CA" noProof="0" dirty="0"/>
              <a:t>Titre de la présentation</a:t>
            </a:r>
          </a:p>
        </p:txBody>
      </p:sp>
      <p:sp>
        <p:nvSpPr>
          <p:cNvPr id="15" name="Text Placeholder 9"/>
          <p:cNvSpPr>
            <a:spLocks noGrp="1"/>
          </p:cNvSpPr>
          <p:nvPr>
            <p:ph type="body" sz="quarter" idx="11" hasCustomPrompt="1"/>
          </p:nvPr>
        </p:nvSpPr>
        <p:spPr>
          <a:xfrm>
            <a:off x="763490" y="917173"/>
            <a:ext cx="6885015" cy="291299"/>
          </a:xfrm>
          <a:prstGeom prst="rect">
            <a:avLst/>
          </a:prstGeom>
        </p:spPr>
        <p:txBody>
          <a:bodyPr vert="horz" anchor="t"/>
          <a:lstStyle>
            <a:lvl1pPr marL="0" indent="0" algn="l">
              <a:buNone/>
              <a:defRPr lang="en-US" sz="1406" smtClean="0">
                <a:solidFill>
                  <a:schemeClr val="bg2">
                    <a:lumMod val="10000"/>
                  </a:schemeClr>
                </a:solidFill>
              </a:defRPr>
            </a:lvl1pPr>
            <a:lvl2pPr algn="l">
              <a:defRPr/>
            </a:lvl2pPr>
            <a:lvl3pPr algn="l">
              <a:defRPr/>
            </a:lvl3pPr>
            <a:lvl4pPr algn="l">
              <a:defRPr/>
            </a:lvl4pPr>
            <a:lvl5pPr algn="l">
              <a:defRPr/>
            </a:lvl5pPr>
          </a:lstStyle>
          <a:p>
            <a:pPr lvl="0"/>
            <a:r>
              <a:rPr lang="fr-CA" noProof="0" dirty="0"/>
              <a:t>Nom, position</a:t>
            </a:r>
          </a:p>
        </p:txBody>
      </p:sp>
      <p:sp>
        <p:nvSpPr>
          <p:cNvPr id="11" name="Text Placeholder 9"/>
          <p:cNvSpPr>
            <a:spLocks noGrp="1"/>
          </p:cNvSpPr>
          <p:nvPr>
            <p:ph type="body" sz="quarter" idx="13" hasCustomPrompt="1"/>
          </p:nvPr>
        </p:nvSpPr>
        <p:spPr>
          <a:xfrm>
            <a:off x="763490" y="1098777"/>
            <a:ext cx="6885015" cy="291299"/>
          </a:xfrm>
          <a:prstGeom prst="rect">
            <a:avLst/>
          </a:prstGeom>
        </p:spPr>
        <p:txBody>
          <a:bodyPr vert="horz" anchor="t"/>
          <a:lstStyle>
            <a:lvl1pPr marL="0" indent="0" algn="l">
              <a:buNone/>
              <a:defRPr sz="1406" b="0" baseline="0">
                <a:solidFill>
                  <a:schemeClr val="bg2">
                    <a:lumMod val="10000"/>
                  </a:schemeClr>
                </a:solidFill>
                <a:latin typeface="Calibri"/>
                <a:cs typeface="Calibri"/>
              </a:defRPr>
            </a:lvl1pPr>
            <a:lvl2pPr algn="l">
              <a:defRPr/>
            </a:lvl2pPr>
            <a:lvl3pPr algn="l">
              <a:defRPr/>
            </a:lvl3pPr>
            <a:lvl4pPr algn="l">
              <a:defRPr/>
            </a:lvl4pPr>
            <a:lvl5pPr algn="l">
              <a:defRPr/>
            </a:lvl5pPr>
          </a:lstStyle>
          <a:p>
            <a:pPr lvl="0"/>
            <a:r>
              <a:rPr lang="fr-CA" noProof="0"/>
              <a:t>Audience</a:t>
            </a:r>
          </a:p>
        </p:txBody>
      </p:sp>
      <p:sp>
        <p:nvSpPr>
          <p:cNvPr id="12" name="Text Placeholder 9"/>
          <p:cNvSpPr>
            <a:spLocks noGrp="1"/>
          </p:cNvSpPr>
          <p:nvPr>
            <p:ph type="body" sz="quarter" idx="14" hasCustomPrompt="1"/>
          </p:nvPr>
        </p:nvSpPr>
        <p:spPr>
          <a:xfrm>
            <a:off x="763490" y="1333607"/>
            <a:ext cx="6885015" cy="291299"/>
          </a:xfrm>
          <a:prstGeom prst="rect">
            <a:avLst/>
          </a:prstGeom>
        </p:spPr>
        <p:txBody>
          <a:bodyPr vert="horz" anchor="t"/>
          <a:lstStyle>
            <a:lvl1pPr marL="0" indent="0" algn="l">
              <a:buNone/>
              <a:defRPr sz="1406" b="0" baseline="0">
                <a:solidFill>
                  <a:schemeClr val="bg2">
                    <a:lumMod val="10000"/>
                  </a:schemeClr>
                </a:solidFill>
                <a:latin typeface="Calibri"/>
                <a:cs typeface="Calibri"/>
              </a:defRPr>
            </a:lvl1pPr>
            <a:lvl2pPr algn="l">
              <a:defRPr/>
            </a:lvl2pPr>
            <a:lvl3pPr algn="l">
              <a:defRPr/>
            </a:lvl3pPr>
            <a:lvl4pPr algn="l">
              <a:defRPr/>
            </a:lvl4pPr>
            <a:lvl5pPr algn="l">
              <a:defRPr/>
            </a:lvl5pPr>
          </a:lstStyle>
          <a:p>
            <a:pPr lvl="0"/>
            <a:r>
              <a:rPr lang="fr-CA" noProof="0"/>
              <a:t>Date</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4194"/>
          <a:stretch/>
        </p:blipFill>
        <p:spPr>
          <a:xfrm>
            <a:off x="0" y="1606746"/>
            <a:ext cx="12217500" cy="4682045"/>
          </a:xfrm>
          <a:prstGeom prst="rect">
            <a:avLst/>
          </a:prstGeom>
        </p:spPr>
      </p:pic>
      <p:pic>
        <p:nvPicPr>
          <p:cNvPr id="17" name="Picture 16" descr="MS_Descriptor-FR-white.png"/>
          <p:cNvPicPr>
            <a:picLocks noChangeAspect="1"/>
          </p:cNvPicPr>
          <p:nvPr/>
        </p:nvPicPr>
        <p:blipFill>
          <a:blip r:embed="rId4">
            <a:biLevel thresh="7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61800" y="6621222"/>
            <a:ext cx="4792500" cy="134639"/>
          </a:xfrm>
          <a:prstGeom prst="rect">
            <a:avLst/>
          </a:prstGeom>
        </p:spPr>
      </p:pic>
      <p:pic>
        <p:nvPicPr>
          <p:cNvPr id="18" name="Picture 17" descr="MS-BNP_FR-Orang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1198" y="6409342"/>
            <a:ext cx="3408750" cy="317277"/>
          </a:xfrm>
          <a:prstGeom prst="rect">
            <a:avLst/>
          </a:prstGeom>
        </p:spPr>
      </p:pic>
    </p:spTree>
    <p:extLst>
      <p:ext uri="{BB962C8B-B14F-4D97-AF65-F5344CB8AC3E}">
        <p14:creationId xmlns:p14="http://schemas.microsoft.com/office/powerpoint/2010/main" val="37251905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 Côté (Droite)">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6270090" y="1851951"/>
            <a:ext cx="5159003" cy="4249562"/>
          </a:xfrm>
          <a:prstGeom prst="rect">
            <a:avLst/>
          </a:prstGeom>
          <a:noFill/>
        </p:spPr>
        <p:txBody>
          <a:bodyPr vert="horz" anchor="t"/>
          <a:lstStyle>
            <a:lvl1pPr>
              <a:defRPr sz="1969">
                <a:solidFill>
                  <a:schemeClr val="bg1">
                    <a:lumMod val="65000"/>
                  </a:schemeClr>
                </a:solidFill>
                <a:latin typeface="Calibri"/>
                <a:cs typeface="Calibri"/>
              </a:defRPr>
            </a:lvl1pPr>
          </a:lstStyle>
          <a:p>
            <a:pPr lvl="0"/>
            <a:r>
              <a:rPr lang="fr-CA" noProof="0">
                <a:sym typeface="Gill Sans" charset="0"/>
              </a:rPr>
              <a:t>Ajouter une image</a:t>
            </a:r>
          </a:p>
        </p:txBody>
      </p:sp>
      <p:sp>
        <p:nvSpPr>
          <p:cNvPr id="10"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dirty="0"/>
              <a:t>Titre</a:t>
            </a:r>
          </a:p>
        </p:txBody>
      </p:sp>
      <p:sp>
        <p:nvSpPr>
          <p:cNvPr id="13" name="Text Placeholder 5"/>
          <p:cNvSpPr>
            <a:spLocks noGrp="1"/>
          </p:cNvSpPr>
          <p:nvPr>
            <p:ph type="body" sz="quarter" idx="15" hasCustomPrompt="1"/>
          </p:nvPr>
        </p:nvSpPr>
        <p:spPr>
          <a:xfrm>
            <a:off x="768736" y="1851950"/>
            <a:ext cx="5228756" cy="4258112"/>
          </a:xfrm>
          <a:prstGeom prst="rect">
            <a:avLst/>
          </a:prstGeom>
        </p:spPr>
        <p:txBody>
          <a:bodyPr vert="horz" lIns="108000" tIns="0"/>
          <a:lstStyle>
            <a:lvl1pPr marL="321457" indent="-321457" algn="l">
              <a:spcAft>
                <a:spcPts val="422"/>
              </a:spcAft>
              <a:buFontTx/>
              <a:buBlip>
                <a:blip r:embed="rId2"/>
              </a:buBlip>
              <a:defRPr sz="2250" b="0">
                <a:solidFill>
                  <a:schemeClr val="tx1"/>
                </a:solidFill>
                <a:latin typeface="Calibri"/>
                <a:cs typeface="Calibri"/>
              </a:defRPr>
            </a:lvl1pPr>
            <a:lvl2pPr marL="632790" indent="-321457" algn="l">
              <a:spcAft>
                <a:spcPts val="422"/>
              </a:spcAft>
              <a:buSzPct val="100000"/>
              <a:buFontTx/>
              <a:buBlip>
                <a:blip r:embed="rId3"/>
              </a:buBlip>
              <a:defRPr sz="2109">
                <a:solidFill>
                  <a:schemeClr val="tx1"/>
                </a:solidFill>
                <a:latin typeface="Calibri"/>
                <a:cs typeface="Calibri"/>
              </a:defRPr>
            </a:lvl2pPr>
            <a:lvl3pPr marL="961841" indent="-321457" algn="l">
              <a:spcAft>
                <a:spcPts val="422"/>
              </a:spcAft>
              <a:buSzPct val="100000"/>
              <a:buFontTx/>
              <a:buBlip>
                <a:blip r:embed="rId4"/>
              </a:buBlip>
              <a:defRPr sz="1969" baseline="0">
                <a:solidFill>
                  <a:schemeClr val="tx1"/>
                </a:solidFill>
                <a:latin typeface="Calibri"/>
                <a:cs typeface="Calibri"/>
              </a:defRPr>
            </a:lvl3pPr>
            <a:lvl4pPr marL="1282481" indent="-321457" algn="l">
              <a:spcAft>
                <a:spcPts val="422"/>
              </a:spcAft>
              <a:buFont typeface="Wingdings" pitchFamily="2" charset="2"/>
              <a:buChar char="§"/>
              <a:defRPr sz="1687">
                <a:solidFill>
                  <a:schemeClr val="tx1"/>
                </a:solidFill>
                <a:latin typeface="Calibri"/>
                <a:cs typeface="Calibri"/>
              </a:defRPr>
            </a:lvl4pPr>
            <a:lvl5pPr marL="961841" indent="-321457" algn="l">
              <a:buFontTx/>
              <a:buBlip>
                <a:blip r:embed="rId4"/>
              </a:buBlip>
              <a:defRPr sz="1687">
                <a:solidFill>
                  <a:srgbClr val="636466"/>
                </a:solidFill>
                <a:latin typeface="Calibri"/>
                <a:cs typeface="Calibri"/>
              </a:defRPr>
            </a:lvl5pPr>
            <a:lvl6pPr marL="1160818" indent="-191981" algn="l">
              <a:buFont typeface="Wingdings" pitchFamily="2" charset="2"/>
              <a:buChar char="§"/>
              <a:tabLst>
                <a:tab pos="1160818" algn="l"/>
              </a:tabLst>
              <a:defRPr sz="1687">
                <a:solidFill>
                  <a:schemeClr val="tx2"/>
                </a:solidFill>
              </a:defRPr>
            </a:lvl6pPr>
          </a:lstStyle>
          <a:p>
            <a:pPr lvl="0"/>
            <a:r>
              <a:rPr lang="fr-CA" noProof="0" dirty="0"/>
              <a:t>Points</a:t>
            </a:r>
          </a:p>
          <a:p>
            <a:pPr lvl="1"/>
            <a:r>
              <a:rPr lang="fr-CA" noProof="0" dirty="0"/>
              <a:t>Second niveau</a:t>
            </a:r>
          </a:p>
          <a:p>
            <a:pPr lvl="2"/>
            <a:r>
              <a:rPr lang="fr-CA" noProof="0" dirty="0"/>
              <a:t>Troisième niveau</a:t>
            </a:r>
          </a:p>
          <a:p>
            <a:pPr lvl="3"/>
            <a:r>
              <a:rPr lang="fr-CA" noProof="0" dirty="0"/>
              <a:t>Quatrième niveau</a:t>
            </a:r>
          </a:p>
        </p:txBody>
      </p:sp>
      <p:sp>
        <p:nvSpPr>
          <p:cNvPr id="2" name="Espace réservé du pied de page 1"/>
          <p:cNvSpPr>
            <a:spLocks noGrp="1"/>
          </p:cNvSpPr>
          <p:nvPr>
            <p:ph type="ftr" sz="quarter" idx="16"/>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7"/>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6809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 Côté (Gauche)">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759894" y="1851951"/>
            <a:ext cx="5159003" cy="4249562"/>
          </a:xfrm>
          <a:prstGeom prst="rect">
            <a:avLst/>
          </a:prstGeom>
          <a:noFill/>
        </p:spPr>
        <p:txBody>
          <a:bodyPr vert="horz" anchor="t"/>
          <a:lstStyle>
            <a:lvl1pPr>
              <a:defRPr sz="1969">
                <a:solidFill>
                  <a:schemeClr val="bg1">
                    <a:lumMod val="65000"/>
                  </a:schemeClr>
                </a:solidFill>
                <a:latin typeface="Calibri"/>
                <a:cs typeface="Calibri"/>
              </a:defRPr>
            </a:lvl1pPr>
          </a:lstStyle>
          <a:p>
            <a:pPr lvl="0"/>
            <a:r>
              <a:rPr lang="fr-CA" noProof="0">
                <a:sym typeface="Gill Sans" charset="0"/>
              </a:rPr>
              <a:t>Ajouter une image</a:t>
            </a:r>
          </a:p>
        </p:txBody>
      </p:sp>
      <p:sp>
        <p:nvSpPr>
          <p:cNvPr id="10"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dirty="0"/>
              <a:t>Titre</a:t>
            </a:r>
          </a:p>
        </p:txBody>
      </p:sp>
      <p:sp>
        <p:nvSpPr>
          <p:cNvPr id="13" name="Text Placeholder 5"/>
          <p:cNvSpPr>
            <a:spLocks noGrp="1"/>
          </p:cNvSpPr>
          <p:nvPr>
            <p:ph type="body" sz="quarter" idx="15" hasCustomPrompt="1"/>
          </p:nvPr>
        </p:nvSpPr>
        <p:spPr>
          <a:xfrm>
            <a:off x="6196780" y="1851950"/>
            <a:ext cx="5228756" cy="4258112"/>
          </a:xfrm>
          <a:prstGeom prst="rect">
            <a:avLst/>
          </a:prstGeom>
        </p:spPr>
        <p:txBody>
          <a:bodyPr vert="horz" lIns="108000" tIns="0"/>
          <a:lstStyle>
            <a:lvl1pPr marL="321457" indent="-321457" algn="l">
              <a:spcAft>
                <a:spcPts val="422"/>
              </a:spcAft>
              <a:buFontTx/>
              <a:buBlip>
                <a:blip r:embed="rId2"/>
              </a:buBlip>
              <a:defRPr sz="2250" b="0" baseline="0">
                <a:solidFill>
                  <a:schemeClr val="tx1"/>
                </a:solidFill>
                <a:latin typeface="Calibri"/>
                <a:cs typeface="Calibri"/>
              </a:defRPr>
            </a:lvl1pPr>
            <a:lvl2pPr marL="632790" indent="-321457" algn="l">
              <a:spcAft>
                <a:spcPts val="422"/>
              </a:spcAft>
              <a:buSzPct val="100000"/>
              <a:buFontTx/>
              <a:buBlip>
                <a:blip r:embed="rId3"/>
              </a:buBlip>
              <a:defRPr sz="2109">
                <a:solidFill>
                  <a:schemeClr val="tx1"/>
                </a:solidFill>
                <a:latin typeface="Calibri"/>
                <a:cs typeface="Calibri"/>
              </a:defRPr>
            </a:lvl2pPr>
            <a:lvl3pPr marL="961841" indent="-321457" algn="l">
              <a:spcAft>
                <a:spcPts val="422"/>
              </a:spcAft>
              <a:buSzPct val="100000"/>
              <a:buFontTx/>
              <a:buBlip>
                <a:blip r:embed="rId4"/>
              </a:buBlip>
              <a:defRPr sz="1969" baseline="0">
                <a:solidFill>
                  <a:schemeClr val="tx1"/>
                </a:solidFill>
                <a:latin typeface="Calibri"/>
                <a:cs typeface="Calibri"/>
              </a:defRPr>
            </a:lvl3pPr>
            <a:lvl4pPr marL="1282481" indent="-321457" algn="l">
              <a:spcAft>
                <a:spcPts val="422"/>
              </a:spcAft>
              <a:buFont typeface="Wingdings" pitchFamily="2" charset="2"/>
              <a:buChar char="§"/>
              <a:defRPr sz="1687">
                <a:solidFill>
                  <a:schemeClr val="tx1"/>
                </a:solidFill>
                <a:latin typeface="Calibri"/>
                <a:cs typeface="Calibri"/>
              </a:defRPr>
            </a:lvl4pPr>
            <a:lvl5pPr marL="961841" indent="-321457" algn="l">
              <a:buFontTx/>
              <a:buBlip>
                <a:blip r:embed="rId4"/>
              </a:buBlip>
              <a:defRPr sz="1687">
                <a:solidFill>
                  <a:srgbClr val="636466"/>
                </a:solidFill>
                <a:latin typeface="Calibri"/>
                <a:cs typeface="Calibri"/>
              </a:defRPr>
            </a:lvl5pPr>
            <a:lvl6pPr marL="1160818" indent="-191981" algn="l">
              <a:buFont typeface="Wingdings" pitchFamily="2" charset="2"/>
              <a:buChar char="§"/>
              <a:tabLst>
                <a:tab pos="1160818" algn="l"/>
              </a:tabLst>
              <a:defRPr sz="1687">
                <a:solidFill>
                  <a:schemeClr val="tx2"/>
                </a:solidFill>
              </a:defRPr>
            </a:lvl6pPr>
          </a:lstStyle>
          <a:p>
            <a:pPr lvl="0"/>
            <a:r>
              <a:rPr lang="fr-CA" noProof="0" dirty="0"/>
              <a:t>Points</a:t>
            </a:r>
          </a:p>
          <a:p>
            <a:pPr lvl="1"/>
            <a:r>
              <a:rPr lang="fr-CA" noProof="0" dirty="0"/>
              <a:t>Second niveau</a:t>
            </a:r>
          </a:p>
          <a:p>
            <a:pPr lvl="2"/>
            <a:r>
              <a:rPr lang="fr-CA" noProof="0" dirty="0"/>
              <a:t>Troisième niveau</a:t>
            </a:r>
          </a:p>
          <a:p>
            <a:pPr lvl="3"/>
            <a:r>
              <a:rPr lang="fr-CA" noProof="0" dirty="0"/>
              <a:t>Quatrième niveau</a:t>
            </a:r>
          </a:p>
        </p:txBody>
      </p:sp>
      <p:sp>
        <p:nvSpPr>
          <p:cNvPr id="2" name="Espace réservé du pied de page 1"/>
          <p:cNvSpPr>
            <a:spLocks noGrp="1"/>
          </p:cNvSpPr>
          <p:nvPr>
            <p:ph type="ftr" sz="quarter" idx="16"/>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7"/>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18656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ommaire exécutif">
    <p:spTree>
      <p:nvGrpSpPr>
        <p:cNvPr id="1" name=""/>
        <p:cNvGrpSpPr/>
        <p:nvPr/>
      </p:nvGrpSpPr>
      <p:grpSpPr>
        <a:xfrm>
          <a:off x="0" y="0"/>
          <a:ext cx="0" cy="0"/>
          <a:chOff x="0" y="0"/>
          <a:chExt cx="0" cy="0"/>
        </a:xfrm>
      </p:grpSpPr>
      <p:sp>
        <p:nvSpPr>
          <p:cNvPr id="16" name="Text Placeholder 15"/>
          <p:cNvSpPr>
            <a:spLocks noGrp="1"/>
          </p:cNvSpPr>
          <p:nvPr>
            <p:ph type="body" sz="quarter" idx="13" hasCustomPrompt="1"/>
          </p:nvPr>
        </p:nvSpPr>
        <p:spPr>
          <a:xfrm>
            <a:off x="822439" y="3479230"/>
            <a:ext cx="5155406" cy="2403202"/>
          </a:xfrm>
          <a:prstGeom prst="rect">
            <a:avLst/>
          </a:prstGeom>
          <a:solidFill>
            <a:srgbClr val="9E3D96"/>
          </a:solidFill>
        </p:spPr>
        <p:txBody>
          <a:bodyPr vert="horz" lIns="288000" tIns="252000" rIns="288000" bIns="252000"/>
          <a:lstStyle>
            <a:lvl1pPr marL="0" indent="0" algn="l">
              <a:spcAft>
                <a:spcPts val="844"/>
              </a:spcAft>
              <a:defRPr sz="1687" b="1" baseline="0">
                <a:solidFill>
                  <a:schemeClr val="bg1"/>
                </a:solidFill>
                <a:latin typeface="Calibri"/>
                <a:cs typeface="Calibri"/>
              </a:defRPr>
            </a:lvl1pPr>
            <a:lvl2pPr marL="241093" indent="-241093" algn="l">
              <a:buFont typeface="Arial"/>
              <a:buChar char="•"/>
              <a:tabLst>
                <a:tab pos="247790" algn="l"/>
              </a:tabLst>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a:t>Message prioritaire 1</a:t>
            </a:r>
          </a:p>
          <a:p>
            <a:pPr lvl="1"/>
            <a:r>
              <a:rPr lang="fr-CA" noProof="0"/>
              <a:t>Second niveau</a:t>
            </a:r>
          </a:p>
        </p:txBody>
      </p:sp>
      <p:sp>
        <p:nvSpPr>
          <p:cNvPr id="10" name="Text Placeholder 11"/>
          <p:cNvSpPr>
            <a:spLocks noGrp="1"/>
          </p:cNvSpPr>
          <p:nvPr>
            <p:ph type="body" sz="quarter" idx="15" hasCustomPrompt="1"/>
          </p:nvPr>
        </p:nvSpPr>
        <p:spPr>
          <a:xfrm>
            <a:off x="768338" y="1856460"/>
            <a:ext cx="10660755" cy="1186028"/>
          </a:xfrm>
          <a:prstGeom prst="rect">
            <a:avLst/>
          </a:prstGeom>
        </p:spPr>
        <p:txBody>
          <a:bodyPr vert="horz"/>
          <a:lstStyle>
            <a:lvl1pPr marL="0" indent="0" algn="l">
              <a:buFont typeface="Arial"/>
              <a:buNone/>
              <a:defRPr sz="2250" b="0">
                <a:solidFill>
                  <a:schemeClr val="tx1"/>
                </a:solidFill>
                <a:latin typeface="Calibri"/>
                <a:cs typeface="Calibri"/>
              </a:defRPr>
            </a:lvl1pPr>
          </a:lstStyle>
          <a:p>
            <a:pPr lvl="0"/>
            <a:r>
              <a:rPr lang="fr-CA" noProof="0"/>
              <a:t>Sommaire</a:t>
            </a:r>
          </a:p>
        </p:txBody>
      </p:sp>
      <p:sp>
        <p:nvSpPr>
          <p:cNvPr id="11"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Message principal</a:t>
            </a:r>
          </a:p>
        </p:txBody>
      </p:sp>
      <p:sp>
        <p:nvSpPr>
          <p:cNvPr id="15" name="Text Placeholder 15"/>
          <p:cNvSpPr>
            <a:spLocks noGrp="1"/>
          </p:cNvSpPr>
          <p:nvPr>
            <p:ph type="body" sz="quarter" idx="17" hasCustomPrompt="1"/>
          </p:nvPr>
        </p:nvSpPr>
        <p:spPr>
          <a:xfrm>
            <a:off x="6124689" y="3479230"/>
            <a:ext cx="5155406" cy="2403202"/>
          </a:xfrm>
          <a:prstGeom prst="rect">
            <a:avLst/>
          </a:prstGeom>
          <a:solidFill>
            <a:srgbClr val="9E3D96"/>
          </a:solidFill>
        </p:spPr>
        <p:txBody>
          <a:bodyPr vert="horz" lIns="288000" tIns="252000" rIns="288000" bIns="252000"/>
          <a:lstStyle>
            <a:lvl1pPr marL="0" indent="0" algn="l">
              <a:spcAft>
                <a:spcPts val="844"/>
              </a:spcAft>
              <a:defRPr sz="1687" b="1" baseline="0">
                <a:solidFill>
                  <a:schemeClr val="bg1"/>
                </a:solidFill>
                <a:latin typeface="Calibri"/>
                <a:cs typeface="Calibri"/>
              </a:defRPr>
            </a:lvl1pPr>
            <a:lvl2pPr marL="241093" indent="-241093" algn="l">
              <a:buFont typeface="Arial"/>
              <a:buChar char="•"/>
              <a:tabLst>
                <a:tab pos="247790" algn="l"/>
              </a:tabLst>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a:t>Message prioritaire 2</a:t>
            </a:r>
          </a:p>
          <a:p>
            <a:pPr lvl="1"/>
            <a:r>
              <a:rPr lang="fr-CA" noProof="0"/>
              <a:t>Second niveau</a:t>
            </a:r>
          </a:p>
        </p:txBody>
      </p:sp>
      <p:sp>
        <p:nvSpPr>
          <p:cNvPr id="2" name="Espace réservé du pied de page 1"/>
          <p:cNvSpPr>
            <a:spLocks noGrp="1"/>
          </p:cNvSpPr>
          <p:nvPr>
            <p:ph type="ftr" sz="quarter" idx="18"/>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9"/>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6076629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ommaire exécutif 2">
    <p:spTree>
      <p:nvGrpSpPr>
        <p:cNvPr id="1" name=""/>
        <p:cNvGrpSpPr/>
        <p:nvPr/>
      </p:nvGrpSpPr>
      <p:grpSpPr>
        <a:xfrm>
          <a:off x="0" y="0"/>
          <a:ext cx="0" cy="0"/>
          <a:chOff x="0" y="0"/>
          <a:chExt cx="0" cy="0"/>
        </a:xfrm>
      </p:grpSpPr>
      <p:sp>
        <p:nvSpPr>
          <p:cNvPr id="16" name="Text Placeholder 15"/>
          <p:cNvSpPr>
            <a:spLocks noGrp="1"/>
          </p:cNvSpPr>
          <p:nvPr>
            <p:ph type="body" sz="quarter" idx="13" hasCustomPrompt="1"/>
          </p:nvPr>
        </p:nvSpPr>
        <p:spPr>
          <a:xfrm>
            <a:off x="753692" y="1717346"/>
            <a:ext cx="10710428" cy="902299"/>
          </a:xfrm>
          <a:prstGeom prst="rect">
            <a:avLst/>
          </a:prstGeom>
          <a:solidFill>
            <a:srgbClr val="006472"/>
          </a:solidFill>
        </p:spPr>
        <p:txBody>
          <a:bodyPr vert="horz" lIns="182880" tIns="256032" rIns="91440" bIns="182880"/>
          <a:lstStyle>
            <a:lvl1pPr marL="0" algn="l">
              <a:spcAft>
                <a:spcPts val="844"/>
              </a:spcAft>
              <a:defRPr sz="1687" b="1" baseline="0">
                <a:solidFill>
                  <a:schemeClr val="bg1"/>
                </a:solidFill>
                <a:latin typeface="Calibri"/>
                <a:cs typeface="Calibri"/>
              </a:defRPr>
            </a:lvl1pPr>
            <a:lvl2pPr marL="241093" indent="-241093" algn="l">
              <a:buFont typeface="Arial" pitchFamily="34" charset="0"/>
              <a:buChar char="•"/>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dirty="0"/>
              <a:t>Point principal</a:t>
            </a:r>
          </a:p>
          <a:p>
            <a:pPr lvl="1"/>
            <a:r>
              <a:rPr lang="fr-CA" noProof="0" dirty="0"/>
              <a:t>Point secondaire</a:t>
            </a:r>
          </a:p>
        </p:txBody>
      </p:sp>
      <p:sp>
        <p:nvSpPr>
          <p:cNvPr id="19" name="Text Placeholder 15"/>
          <p:cNvSpPr>
            <a:spLocks noGrp="1"/>
          </p:cNvSpPr>
          <p:nvPr>
            <p:ph type="body" sz="quarter" idx="14" hasCustomPrompt="1"/>
          </p:nvPr>
        </p:nvSpPr>
        <p:spPr>
          <a:xfrm>
            <a:off x="755824" y="2889667"/>
            <a:ext cx="10710428" cy="902299"/>
          </a:xfrm>
          <a:prstGeom prst="rect">
            <a:avLst/>
          </a:prstGeom>
          <a:solidFill>
            <a:srgbClr val="006472"/>
          </a:solidFill>
        </p:spPr>
        <p:txBody>
          <a:bodyPr vert="horz" lIns="182880" tIns="256032" rIns="91440" bIns="182880"/>
          <a:lstStyle>
            <a:lvl1pPr marL="0" algn="l">
              <a:spcAft>
                <a:spcPts val="844"/>
              </a:spcAft>
              <a:defRPr sz="1687" b="1" baseline="0">
                <a:solidFill>
                  <a:schemeClr val="bg1"/>
                </a:solidFill>
                <a:latin typeface="Calibri"/>
                <a:cs typeface="Calibri"/>
              </a:defRPr>
            </a:lvl1pPr>
            <a:lvl2pPr marL="241093" indent="-241093" algn="l">
              <a:buFont typeface="Arial" pitchFamily="34" charset="0"/>
              <a:buChar char="•"/>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dirty="0"/>
              <a:t>Point principal</a:t>
            </a:r>
          </a:p>
          <a:p>
            <a:pPr lvl="1"/>
            <a:r>
              <a:rPr lang="fr-CA" noProof="0" dirty="0"/>
              <a:t>Point secondaire</a:t>
            </a:r>
          </a:p>
        </p:txBody>
      </p:sp>
      <p:sp>
        <p:nvSpPr>
          <p:cNvPr id="20" name="Text Placeholder 15"/>
          <p:cNvSpPr>
            <a:spLocks noGrp="1"/>
          </p:cNvSpPr>
          <p:nvPr>
            <p:ph type="body" sz="quarter" idx="15" hasCustomPrompt="1"/>
          </p:nvPr>
        </p:nvSpPr>
        <p:spPr>
          <a:xfrm>
            <a:off x="757957" y="4061989"/>
            <a:ext cx="10710428" cy="902299"/>
          </a:xfrm>
          <a:prstGeom prst="rect">
            <a:avLst/>
          </a:prstGeom>
          <a:solidFill>
            <a:srgbClr val="006472"/>
          </a:solidFill>
        </p:spPr>
        <p:txBody>
          <a:bodyPr vert="horz" lIns="182880" tIns="256032" rIns="91440" bIns="182880"/>
          <a:lstStyle>
            <a:lvl1pPr marL="0" algn="l">
              <a:spcAft>
                <a:spcPts val="844"/>
              </a:spcAft>
              <a:defRPr sz="1687" b="1" baseline="0">
                <a:solidFill>
                  <a:schemeClr val="bg1"/>
                </a:solidFill>
                <a:latin typeface="Calibri"/>
                <a:cs typeface="Calibri"/>
              </a:defRPr>
            </a:lvl1pPr>
            <a:lvl2pPr marL="241093" indent="-241093" algn="l">
              <a:buFont typeface="Arial" pitchFamily="34" charset="0"/>
              <a:buChar char="•"/>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dirty="0"/>
              <a:t>Point principal</a:t>
            </a:r>
          </a:p>
          <a:p>
            <a:pPr lvl="1"/>
            <a:r>
              <a:rPr lang="fr-CA" noProof="0" dirty="0"/>
              <a:t>Point secondaire</a:t>
            </a:r>
          </a:p>
        </p:txBody>
      </p:sp>
      <p:sp>
        <p:nvSpPr>
          <p:cNvPr id="21" name="Text Placeholder 15"/>
          <p:cNvSpPr>
            <a:spLocks noGrp="1"/>
          </p:cNvSpPr>
          <p:nvPr>
            <p:ph type="body" sz="quarter" idx="16" hasCustomPrompt="1"/>
          </p:nvPr>
        </p:nvSpPr>
        <p:spPr>
          <a:xfrm>
            <a:off x="760090" y="5234311"/>
            <a:ext cx="10710428" cy="902299"/>
          </a:xfrm>
          <a:prstGeom prst="rect">
            <a:avLst/>
          </a:prstGeom>
          <a:solidFill>
            <a:srgbClr val="006472"/>
          </a:solidFill>
        </p:spPr>
        <p:txBody>
          <a:bodyPr vert="horz" lIns="182880" tIns="256032" rIns="91440" bIns="182880"/>
          <a:lstStyle>
            <a:lvl1pPr marL="0" algn="l">
              <a:spcAft>
                <a:spcPts val="844"/>
              </a:spcAft>
              <a:defRPr sz="1687" b="1" baseline="0">
                <a:solidFill>
                  <a:schemeClr val="bg1"/>
                </a:solidFill>
                <a:latin typeface="Calibri"/>
                <a:cs typeface="Calibri"/>
              </a:defRPr>
            </a:lvl1pPr>
            <a:lvl2pPr marL="241093" indent="-241093" algn="l">
              <a:buFont typeface="Arial" pitchFamily="34" charset="0"/>
              <a:buChar char="•"/>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dirty="0"/>
              <a:t>Point principal</a:t>
            </a:r>
          </a:p>
          <a:p>
            <a:pPr lvl="1"/>
            <a:r>
              <a:rPr lang="fr-CA" noProof="0" dirty="0"/>
              <a:t>Point secondaire</a:t>
            </a:r>
          </a:p>
        </p:txBody>
      </p:sp>
      <p:sp>
        <p:nvSpPr>
          <p:cNvPr id="11"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17"/>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8"/>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39921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ge Client (16)">
    <p:spTree>
      <p:nvGrpSpPr>
        <p:cNvPr id="1" name=""/>
        <p:cNvGrpSpPr/>
        <p:nvPr/>
      </p:nvGrpSpPr>
      <p:grpSpPr>
        <a:xfrm>
          <a:off x="0" y="0"/>
          <a:ext cx="0" cy="0"/>
          <a:chOff x="0" y="0"/>
          <a:chExt cx="0" cy="0"/>
        </a:xfrm>
      </p:grpSpPr>
      <p:sp>
        <p:nvSpPr>
          <p:cNvPr id="9" name="Picture Placeholder 5"/>
          <p:cNvSpPr>
            <a:spLocks noGrp="1"/>
          </p:cNvSpPr>
          <p:nvPr>
            <p:ph type="pic" sz="quarter" idx="14" hasCustomPrompt="1"/>
          </p:nvPr>
        </p:nvSpPr>
        <p:spPr>
          <a:xfrm>
            <a:off x="750862" y="1740539"/>
            <a:ext cx="2610998" cy="988836"/>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13" name="Picture Placeholder 5"/>
          <p:cNvSpPr>
            <a:spLocks noGrp="1"/>
          </p:cNvSpPr>
          <p:nvPr>
            <p:ph type="pic" sz="quarter" idx="15" hasCustomPrompt="1"/>
          </p:nvPr>
        </p:nvSpPr>
        <p:spPr>
          <a:xfrm>
            <a:off x="3440716" y="1740539"/>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14" name="Picture Placeholder 5"/>
          <p:cNvSpPr>
            <a:spLocks noGrp="1"/>
          </p:cNvSpPr>
          <p:nvPr>
            <p:ph type="pic" sz="quarter" idx="16" hasCustomPrompt="1"/>
          </p:nvPr>
        </p:nvSpPr>
        <p:spPr>
          <a:xfrm>
            <a:off x="8820422" y="1740539"/>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15" name="Picture Placeholder 5"/>
          <p:cNvSpPr>
            <a:spLocks noGrp="1"/>
          </p:cNvSpPr>
          <p:nvPr>
            <p:ph type="pic" sz="quarter" idx="17" hasCustomPrompt="1"/>
          </p:nvPr>
        </p:nvSpPr>
        <p:spPr>
          <a:xfrm>
            <a:off x="750862" y="2833596"/>
            <a:ext cx="2610998" cy="988836"/>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16" name="Picture Placeholder 5"/>
          <p:cNvSpPr>
            <a:spLocks noGrp="1"/>
          </p:cNvSpPr>
          <p:nvPr>
            <p:ph type="pic" sz="quarter" idx="18" hasCustomPrompt="1"/>
          </p:nvPr>
        </p:nvSpPr>
        <p:spPr>
          <a:xfrm>
            <a:off x="3440716" y="2833596"/>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17" name="Picture Placeholder 5"/>
          <p:cNvSpPr>
            <a:spLocks noGrp="1"/>
          </p:cNvSpPr>
          <p:nvPr>
            <p:ph type="pic" sz="quarter" idx="19" hasCustomPrompt="1"/>
          </p:nvPr>
        </p:nvSpPr>
        <p:spPr>
          <a:xfrm>
            <a:off x="8820422" y="2828530"/>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18" name="Picture Placeholder 5"/>
          <p:cNvSpPr>
            <a:spLocks noGrp="1"/>
          </p:cNvSpPr>
          <p:nvPr>
            <p:ph type="pic" sz="quarter" idx="20" hasCustomPrompt="1"/>
          </p:nvPr>
        </p:nvSpPr>
        <p:spPr>
          <a:xfrm>
            <a:off x="750862" y="3926652"/>
            <a:ext cx="2610998" cy="988836"/>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19" name="Picture Placeholder 5"/>
          <p:cNvSpPr>
            <a:spLocks noGrp="1"/>
          </p:cNvSpPr>
          <p:nvPr>
            <p:ph type="pic" sz="quarter" idx="21" hasCustomPrompt="1"/>
          </p:nvPr>
        </p:nvSpPr>
        <p:spPr>
          <a:xfrm>
            <a:off x="3454724" y="3926652"/>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22" name="Picture Placeholder 5"/>
          <p:cNvSpPr>
            <a:spLocks noGrp="1"/>
          </p:cNvSpPr>
          <p:nvPr>
            <p:ph type="pic" sz="quarter" idx="23" hasCustomPrompt="1"/>
          </p:nvPr>
        </p:nvSpPr>
        <p:spPr>
          <a:xfrm>
            <a:off x="750862" y="5019709"/>
            <a:ext cx="2610998" cy="988836"/>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23" name="Picture Placeholder 5"/>
          <p:cNvSpPr>
            <a:spLocks noGrp="1"/>
          </p:cNvSpPr>
          <p:nvPr>
            <p:ph type="pic" sz="quarter" idx="24" hasCustomPrompt="1"/>
          </p:nvPr>
        </p:nvSpPr>
        <p:spPr>
          <a:xfrm>
            <a:off x="3440229" y="5019709"/>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25" name="Picture Placeholder 5"/>
          <p:cNvSpPr>
            <a:spLocks noGrp="1"/>
          </p:cNvSpPr>
          <p:nvPr>
            <p:ph type="pic" sz="quarter" idx="26" hasCustomPrompt="1"/>
          </p:nvPr>
        </p:nvSpPr>
        <p:spPr>
          <a:xfrm>
            <a:off x="6130569" y="1740539"/>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26" name="Picture Placeholder 5"/>
          <p:cNvSpPr>
            <a:spLocks noGrp="1"/>
          </p:cNvSpPr>
          <p:nvPr>
            <p:ph type="pic" sz="quarter" idx="27" hasCustomPrompt="1"/>
          </p:nvPr>
        </p:nvSpPr>
        <p:spPr>
          <a:xfrm>
            <a:off x="6130569" y="2833596"/>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32"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31" name="Picture Placeholder 5"/>
          <p:cNvSpPr>
            <a:spLocks noGrp="1"/>
          </p:cNvSpPr>
          <p:nvPr>
            <p:ph type="pic" sz="quarter" idx="31" hasCustomPrompt="1"/>
          </p:nvPr>
        </p:nvSpPr>
        <p:spPr>
          <a:xfrm>
            <a:off x="8837227" y="3927947"/>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33" name="Picture Placeholder 5"/>
          <p:cNvSpPr>
            <a:spLocks noGrp="1"/>
          </p:cNvSpPr>
          <p:nvPr>
            <p:ph type="pic" sz="quarter" idx="32" hasCustomPrompt="1"/>
          </p:nvPr>
        </p:nvSpPr>
        <p:spPr>
          <a:xfrm>
            <a:off x="8837227" y="5015938"/>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34" name="Picture Placeholder 5"/>
          <p:cNvSpPr>
            <a:spLocks noGrp="1"/>
          </p:cNvSpPr>
          <p:nvPr>
            <p:ph type="pic" sz="quarter" idx="33" hasCustomPrompt="1"/>
          </p:nvPr>
        </p:nvSpPr>
        <p:spPr>
          <a:xfrm>
            <a:off x="6147375" y="3927947"/>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36" name="Picture Placeholder 5"/>
          <p:cNvSpPr>
            <a:spLocks noGrp="1"/>
          </p:cNvSpPr>
          <p:nvPr>
            <p:ph type="pic" sz="quarter" idx="34" hasCustomPrompt="1"/>
          </p:nvPr>
        </p:nvSpPr>
        <p:spPr>
          <a:xfrm>
            <a:off x="6147375" y="5021003"/>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2" name="Espace réservé du pied de page 1"/>
          <p:cNvSpPr>
            <a:spLocks noGrp="1"/>
          </p:cNvSpPr>
          <p:nvPr>
            <p:ph type="ftr" sz="quarter" idx="35"/>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36"/>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2254632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ge Client (20)">
    <p:spTree>
      <p:nvGrpSpPr>
        <p:cNvPr id="1" name=""/>
        <p:cNvGrpSpPr/>
        <p:nvPr/>
      </p:nvGrpSpPr>
      <p:grpSpPr>
        <a:xfrm>
          <a:off x="0" y="0"/>
          <a:ext cx="0" cy="0"/>
          <a:chOff x="0" y="0"/>
          <a:chExt cx="0" cy="0"/>
        </a:xfrm>
      </p:grpSpPr>
      <p:sp>
        <p:nvSpPr>
          <p:cNvPr id="26"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8" name="Picture Placeholder 5"/>
          <p:cNvSpPr>
            <a:spLocks noGrp="1"/>
          </p:cNvSpPr>
          <p:nvPr>
            <p:ph type="pic" sz="quarter" idx="14" hasCustomPrompt="1"/>
          </p:nvPr>
        </p:nvSpPr>
        <p:spPr>
          <a:xfrm>
            <a:off x="750862" y="1740540"/>
            <a:ext cx="2610998" cy="788584"/>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29" name="Picture Placeholder 5"/>
          <p:cNvSpPr>
            <a:spLocks noGrp="1"/>
          </p:cNvSpPr>
          <p:nvPr>
            <p:ph type="pic" sz="quarter" idx="15" hasCustomPrompt="1"/>
          </p:nvPr>
        </p:nvSpPr>
        <p:spPr>
          <a:xfrm>
            <a:off x="3440716" y="1740540"/>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50" name="Picture Placeholder 5"/>
          <p:cNvSpPr>
            <a:spLocks noGrp="1"/>
          </p:cNvSpPr>
          <p:nvPr>
            <p:ph type="pic" sz="quarter" idx="16" hasCustomPrompt="1"/>
          </p:nvPr>
        </p:nvSpPr>
        <p:spPr>
          <a:xfrm>
            <a:off x="8820422" y="1740540"/>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51" name="Picture Placeholder 5"/>
          <p:cNvSpPr>
            <a:spLocks noGrp="1"/>
          </p:cNvSpPr>
          <p:nvPr>
            <p:ph type="pic" sz="quarter" idx="17" hasCustomPrompt="1"/>
          </p:nvPr>
        </p:nvSpPr>
        <p:spPr>
          <a:xfrm>
            <a:off x="750862" y="2602462"/>
            <a:ext cx="2610998" cy="788584"/>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52" name="Picture Placeholder 5"/>
          <p:cNvSpPr>
            <a:spLocks noGrp="1"/>
          </p:cNvSpPr>
          <p:nvPr>
            <p:ph type="pic" sz="quarter" idx="18" hasCustomPrompt="1"/>
          </p:nvPr>
        </p:nvSpPr>
        <p:spPr>
          <a:xfrm>
            <a:off x="3440716" y="2602462"/>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53" name="Picture Placeholder 5"/>
          <p:cNvSpPr>
            <a:spLocks noGrp="1"/>
          </p:cNvSpPr>
          <p:nvPr>
            <p:ph type="pic" sz="quarter" idx="19" hasCustomPrompt="1"/>
          </p:nvPr>
        </p:nvSpPr>
        <p:spPr>
          <a:xfrm>
            <a:off x="8820422" y="2597397"/>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54" name="Picture Placeholder 5"/>
          <p:cNvSpPr>
            <a:spLocks noGrp="1"/>
          </p:cNvSpPr>
          <p:nvPr>
            <p:ph type="pic" sz="quarter" idx="20" hasCustomPrompt="1"/>
          </p:nvPr>
        </p:nvSpPr>
        <p:spPr>
          <a:xfrm>
            <a:off x="750862" y="3464384"/>
            <a:ext cx="2610998" cy="788584"/>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55" name="Picture Placeholder 5"/>
          <p:cNvSpPr>
            <a:spLocks noGrp="1"/>
          </p:cNvSpPr>
          <p:nvPr>
            <p:ph type="pic" sz="quarter" idx="21" hasCustomPrompt="1"/>
          </p:nvPr>
        </p:nvSpPr>
        <p:spPr>
          <a:xfrm>
            <a:off x="3440716" y="3464384"/>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56" name="Picture Placeholder 5"/>
          <p:cNvSpPr>
            <a:spLocks noGrp="1"/>
          </p:cNvSpPr>
          <p:nvPr>
            <p:ph type="pic" sz="quarter" idx="22" hasCustomPrompt="1"/>
          </p:nvPr>
        </p:nvSpPr>
        <p:spPr>
          <a:xfrm>
            <a:off x="8820422" y="3454254"/>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57" name="Picture Placeholder 5"/>
          <p:cNvSpPr>
            <a:spLocks noGrp="1"/>
          </p:cNvSpPr>
          <p:nvPr>
            <p:ph type="pic" sz="quarter" idx="23" hasCustomPrompt="1"/>
          </p:nvPr>
        </p:nvSpPr>
        <p:spPr>
          <a:xfrm>
            <a:off x="750862" y="4326307"/>
            <a:ext cx="2610998" cy="788584"/>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58" name="Picture Placeholder 5"/>
          <p:cNvSpPr>
            <a:spLocks noGrp="1"/>
          </p:cNvSpPr>
          <p:nvPr>
            <p:ph type="pic" sz="quarter" idx="24" hasCustomPrompt="1"/>
          </p:nvPr>
        </p:nvSpPr>
        <p:spPr>
          <a:xfrm>
            <a:off x="3440229" y="4326307"/>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60" name="Picture Placeholder 5"/>
          <p:cNvSpPr>
            <a:spLocks noGrp="1"/>
          </p:cNvSpPr>
          <p:nvPr>
            <p:ph type="pic" sz="quarter" idx="26" hasCustomPrompt="1"/>
          </p:nvPr>
        </p:nvSpPr>
        <p:spPr>
          <a:xfrm>
            <a:off x="6130569" y="1740540"/>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61" name="Picture Placeholder 5"/>
          <p:cNvSpPr>
            <a:spLocks noGrp="1"/>
          </p:cNvSpPr>
          <p:nvPr>
            <p:ph type="pic" sz="quarter" idx="27" hasCustomPrompt="1"/>
          </p:nvPr>
        </p:nvSpPr>
        <p:spPr>
          <a:xfrm>
            <a:off x="6130569" y="2602462"/>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62" name="Picture Placeholder 5"/>
          <p:cNvSpPr>
            <a:spLocks noGrp="1"/>
          </p:cNvSpPr>
          <p:nvPr>
            <p:ph type="pic" sz="quarter" idx="28" hasCustomPrompt="1"/>
          </p:nvPr>
        </p:nvSpPr>
        <p:spPr>
          <a:xfrm>
            <a:off x="6130569" y="3464384"/>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64" name="Picture Placeholder 5"/>
          <p:cNvSpPr>
            <a:spLocks noGrp="1"/>
          </p:cNvSpPr>
          <p:nvPr>
            <p:ph type="pic" sz="quarter" idx="51" hasCustomPrompt="1"/>
          </p:nvPr>
        </p:nvSpPr>
        <p:spPr>
          <a:xfrm>
            <a:off x="753660" y="5189920"/>
            <a:ext cx="2610998" cy="788584"/>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65" name="Picture Placeholder 5"/>
          <p:cNvSpPr>
            <a:spLocks noGrp="1"/>
          </p:cNvSpPr>
          <p:nvPr>
            <p:ph type="pic" sz="quarter" idx="52" hasCustomPrompt="1"/>
          </p:nvPr>
        </p:nvSpPr>
        <p:spPr>
          <a:xfrm>
            <a:off x="3443027" y="5189920"/>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68" name="Picture Placeholder 5"/>
          <p:cNvSpPr>
            <a:spLocks noGrp="1"/>
          </p:cNvSpPr>
          <p:nvPr>
            <p:ph type="pic" sz="quarter" idx="53" hasCustomPrompt="1"/>
          </p:nvPr>
        </p:nvSpPr>
        <p:spPr>
          <a:xfrm>
            <a:off x="8823219" y="4322528"/>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69" name="Picture Placeholder 5"/>
          <p:cNvSpPr>
            <a:spLocks noGrp="1"/>
          </p:cNvSpPr>
          <p:nvPr>
            <p:ph type="pic" sz="quarter" idx="54" hasCustomPrompt="1"/>
          </p:nvPr>
        </p:nvSpPr>
        <p:spPr>
          <a:xfrm>
            <a:off x="8823219" y="5179385"/>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70" name="Picture Placeholder 5"/>
          <p:cNvSpPr>
            <a:spLocks noGrp="1"/>
          </p:cNvSpPr>
          <p:nvPr>
            <p:ph type="pic" sz="quarter" idx="55" hasCustomPrompt="1"/>
          </p:nvPr>
        </p:nvSpPr>
        <p:spPr>
          <a:xfrm>
            <a:off x="6133367" y="4327593"/>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71" name="Picture Placeholder 5"/>
          <p:cNvSpPr>
            <a:spLocks noGrp="1"/>
          </p:cNvSpPr>
          <p:nvPr>
            <p:ph type="pic" sz="quarter" idx="56" hasCustomPrompt="1"/>
          </p:nvPr>
        </p:nvSpPr>
        <p:spPr>
          <a:xfrm>
            <a:off x="6133367" y="5189515"/>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2" name="Espace réservé du pied de page 1"/>
          <p:cNvSpPr>
            <a:spLocks noGrp="1"/>
          </p:cNvSpPr>
          <p:nvPr>
            <p:ph type="ftr" sz="quarter" idx="57"/>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58"/>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35665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iste de clients">
    <p:spTree>
      <p:nvGrpSpPr>
        <p:cNvPr id="1" name=""/>
        <p:cNvGrpSpPr/>
        <p:nvPr/>
      </p:nvGrpSpPr>
      <p:grpSpPr>
        <a:xfrm>
          <a:off x="0" y="0"/>
          <a:ext cx="0" cy="0"/>
          <a:chOff x="0" y="0"/>
          <a:chExt cx="0" cy="0"/>
        </a:xfrm>
      </p:grpSpPr>
      <p:sp>
        <p:nvSpPr>
          <p:cNvPr id="49" name="Text Placeholder 11"/>
          <p:cNvSpPr>
            <a:spLocks noGrp="1"/>
          </p:cNvSpPr>
          <p:nvPr>
            <p:ph type="body" sz="quarter" idx="22" hasCustomPrompt="1"/>
          </p:nvPr>
        </p:nvSpPr>
        <p:spPr>
          <a:xfrm>
            <a:off x="764545" y="1855508"/>
            <a:ext cx="3458092" cy="615656"/>
          </a:xfrm>
          <a:prstGeom prst="rect">
            <a:avLst/>
          </a:prstGeom>
        </p:spPr>
        <p:txBody>
          <a:bodyPr vert="horz" tIns="0" anchor="ctr"/>
          <a:lstStyle>
            <a:lvl1pPr marL="0" indent="0" algn="l">
              <a:spcAft>
                <a:spcPts val="844"/>
              </a:spcAft>
              <a:buFont typeface="Arial"/>
              <a:buNone/>
              <a:defRPr sz="1687" b="0" baseline="0">
                <a:solidFill>
                  <a:schemeClr val="tx1"/>
                </a:solidFill>
                <a:latin typeface="Calibri"/>
                <a:cs typeface="Calibri"/>
              </a:defRPr>
            </a:lvl1pPr>
          </a:lstStyle>
          <a:p>
            <a:pPr lvl="0"/>
            <a:r>
              <a:rPr lang="fr-CA" noProof="0"/>
              <a:t>Nom de la compagnie</a:t>
            </a:r>
          </a:p>
        </p:txBody>
      </p:sp>
      <p:sp>
        <p:nvSpPr>
          <p:cNvPr id="50" name="Text Placeholder 11"/>
          <p:cNvSpPr>
            <a:spLocks noGrp="1"/>
          </p:cNvSpPr>
          <p:nvPr>
            <p:ph type="body" sz="quarter" idx="31" hasCustomPrompt="1"/>
          </p:nvPr>
        </p:nvSpPr>
        <p:spPr>
          <a:xfrm>
            <a:off x="4371092" y="1855508"/>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51" name="Text Placeholder 11"/>
          <p:cNvSpPr>
            <a:spLocks noGrp="1"/>
          </p:cNvSpPr>
          <p:nvPr>
            <p:ph type="body" sz="quarter" idx="32" hasCustomPrompt="1"/>
          </p:nvPr>
        </p:nvSpPr>
        <p:spPr>
          <a:xfrm>
            <a:off x="7977640" y="1855508"/>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52" name="Text Placeholder 11"/>
          <p:cNvSpPr>
            <a:spLocks noGrp="1"/>
          </p:cNvSpPr>
          <p:nvPr>
            <p:ph type="body" sz="quarter" idx="33" hasCustomPrompt="1"/>
          </p:nvPr>
        </p:nvSpPr>
        <p:spPr>
          <a:xfrm>
            <a:off x="764545" y="2546649"/>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55" name="Text Placeholder 11"/>
          <p:cNvSpPr>
            <a:spLocks noGrp="1"/>
          </p:cNvSpPr>
          <p:nvPr>
            <p:ph type="body" sz="quarter" idx="36" hasCustomPrompt="1"/>
          </p:nvPr>
        </p:nvSpPr>
        <p:spPr>
          <a:xfrm>
            <a:off x="764545" y="3237791"/>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58" name="Text Placeholder 11"/>
          <p:cNvSpPr>
            <a:spLocks noGrp="1"/>
          </p:cNvSpPr>
          <p:nvPr>
            <p:ph type="body" sz="quarter" idx="39" hasCustomPrompt="1"/>
          </p:nvPr>
        </p:nvSpPr>
        <p:spPr>
          <a:xfrm>
            <a:off x="764545" y="3928933"/>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1" name="Text Placeholder 11"/>
          <p:cNvSpPr>
            <a:spLocks noGrp="1"/>
          </p:cNvSpPr>
          <p:nvPr>
            <p:ph type="body" sz="quarter" idx="42" hasCustomPrompt="1"/>
          </p:nvPr>
        </p:nvSpPr>
        <p:spPr>
          <a:xfrm>
            <a:off x="764545" y="4620074"/>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4" name="Text Placeholder 11"/>
          <p:cNvSpPr>
            <a:spLocks noGrp="1"/>
          </p:cNvSpPr>
          <p:nvPr>
            <p:ph type="body" sz="quarter" idx="45" hasCustomPrompt="1"/>
          </p:nvPr>
        </p:nvSpPr>
        <p:spPr>
          <a:xfrm>
            <a:off x="764545" y="5311216"/>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5" name="Text Placeholder 11"/>
          <p:cNvSpPr>
            <a:spLocks noGrp="1"/>
          </p:cNvSpPr>
          <p:nvPr>
            <p:ph type="body" sz="quarter" idx="46" hasCustomPrompt="1"/>
          </p:nvPr>
        </p:nvSpPr>
        <p:spPr>
          <a:xfrm>
            <a:off x="4371092" y="5311216"/>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6" name="Text Placeholder 11"/>
          <p:cNvSpPr>
            <a:spLocks noGrp="1"/>
          </p:cNvSpPr>
          <p:nvPr>
            <p:ph type="body" sz="quarter" idx="47" hasCustomPrompt="1"/>
          </p:nvPr>
        </p:nvSpPr>
        <p:spPr>
          <a:xfrm>
            <a:off x="7977640" y="5311216"/>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7" name="Text Placeholder 11"/>
          <p:cNvSpPr>
            <a:spLocks noGrp="1"/>
          </p:cNvSpPr>
          <p:nvPr>
            <p:ph type="body" sz="quarter" idx="48" hasCustomPrompt="1"/>
          </p:nvPr>
        </p:nvSpPr>
        <p:spPr>
          <a:xfrm>
            <a:off x="4378015" y="2546649"/>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8" name="Text Placeholder 11"/>
          <p:cNvSpPr>
            <a:spLocks noGrp="1"/>
          </p:cNvSpPr>
          <p:nvPr>
            <p:ph type="body" sz="quarter" idx="49" hasCustomPrompt="1"/>
          </p:nvPr>
        </p:nvSpPr>
        <p:spPr>
          <a:xfrm>
            <a:off x="4378015" y="3237791"/>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9" name="Text Placeholder 11"/>
          <p:cNvSpPr>
            <a:spLocks noGrp="1"/>
          </p:cNvSpPr>
          <p:nvPr>
            <p:ph type="body" sz="quarter" idx="50" hasCustomPrompt="1"/>
          </p:nvPr>
        </p:nvSpPr>
        <p:spPr>
          <a:xfrm>
            <a:off x="4378015" y="3928933"/>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70" name="Text Placeholder 11"/>
          <p:cNvSpPr>
            <a:spLocks noGrp="1"/>
          </p:cNvSpPr>
          <p:nvPr>
            <p:ph type="body" sz="quarter" idx="51" hasCustomPrompt="1"/>
          </p:nvPr>
        </p:nvSpPr>
        <p:spPr>
          <a:xfrm>
            <a:off x="4378015" y="4620074"/>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71" name="Text Placeholder 11"/>
          <p:cNvSpPr>
            <a:spLocks noGrp="1"/>
          </p:cNvSpPr>
          <p:nvPr>
            <p:ph type="body" sz="quarter" idx="52" hasCustomPrompt="1"/>
          </p:nvPr>
        </p:nvSpPr>
        <p:spPr>
          <a:xfrm>
            <a:off x="7977640" y="2546649"/>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72" name="Text Placeholder 11"/>
          <p:cNvSpPr>
            <a:spLocks noGrp="1"/>
          </p:cNvSpPr>
          <p:nvPr>
            <p:ph type="body" sz="quarter" idx="53" hasCustomPrompt="1"/>
          </p:nvPr>
        </p:nvSpPr>
        <p:spPr>
          <a:xfrm>
            <a:off x="7977640" y="3237791"/>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73" name="Text Placeholder 11"/>
          <p:cNvSpPr>
            <a:spLocks noGrp="1"/>
          </p:cNvSpPr>
          <p:nvPr>
            <p:ph type="body" sz="quarter" idx="54" hasCustomPrompt="1"/>
          </p:nvPr>
        </p:nvSpPr>
        <p:spPr>
          <a:xfrm>
            <a:off x="7977640" y="3928933"/>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74" name="Text Placeholder 11"/>
          <p:cNvSpPr>
            <a:spLocks noGrp="1"/>
          </p:cNvSpPr>
          <p:nvPr>
            <p:ph type="body" sz="quarter" idx="55" hasCustomPrompt="1"/>
          </p:nvPr>
        </p:nvSpPr>
        <p:spPr>
          <a:xfrm>
            <a:off x="7977640" y="4620074"/>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77"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56"/>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57"/>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721813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Étude de cas">
    <p:spTree>
      <p:nvGrpSpPr>
        <p:cNvPr id="1" name=""/>
        <p:cNvGrpSpPr/>
        <p:nvPr/>
      </p:nvGrpSpPr>
      <p:grpSpPr>
        <a:xfrm>
          <a:off x="0" y="0"/>
          <a:ext cx="0" cy="0"/>
          <a:chOff x="0" y="0"/>
          <a:chExt cx="0" cy="0"/>
        </a:xfrm>
      </p:grpSpPr>
      <p:sp>
        <p:nvSpPr>
          <p:cNvPr id="10" name="Rectangle 5"/>
          <p:cNvSpPr>
            <a:spLocks noChangeArrowheads="1"/>
          </p:cNvSpPr>
          <p:nvPr/>
        </p:nvSpPr>
        <p:spPr bwMode="auto">
          <a:xfrm>
            <a:off x="6247805" y="3048373"/>
            <a:ext cx="5146477" cy="901898"/>
          </a:xfrm>
          <a:prstGeom prst="rect">
            <a:avLst/>
          </a:prstGeom>
          <a:solidFill>
            <a:srgbClr val="DFDFDF"/>
          </a:solidFill>
          <a:ln>
            <a:noFill/>
          </a:ln>
          <a:extLst>
            <a:ext uri="{91240B29-F687-4f45-9708-019B960494DF}">
              <a14:hiddenLine xmlns="" xmlns:a14="http://schemas.microsoft.com/office/drawing/2010/main" w="25400">
                <a:solidFill>
                  <a:srgbClr val="000000"/>
                </a:solidFill>
                <a:round/>
                <a:headEnd/>
                <a:tailEnd/>
              </a14:hiddenLine>
            </a:ext>
          </a:extLst>
        </p:spPr>
        <p:txBody>
          <a:bodyPr/>
          <a:lstStyle/>
          <a:p>
            <a:endParaRPr lang="fr-CA" sz="1266" noProof="0"/>
          </a:p>
        </p:txBody>
      </p:sp>
      <p:sp>
        <p:nvSpPr>
          <p:cNvPr id="11" name="Rectangle 7"/>
          <p:cNvSpPr>
            <a:spLocks noChangeArrowheads="1"/>
          </p:cNvSpPr>
          <p:nvPr/>
        </p:nvSpPr>
        <p:spPr bwMode="auto">
          <a:xfrm>
            <a:off x="6247805" y="2032621"/>
            <a:ext cx="5146477" cy="901898"/>
          </a:xfrm>
          <a:prstGeom prst="rect">
            <a:avLst/>
          </a:prstGeom>
          <a:solidFill>
            <a:srgbClr val="DFDFDF"/>
          </a:solidFill>
          <a:ln>
            <a:noFill/>
          </a:ln>
          <a:extLst>
            <a:ext uri="{91240B29-F687-4f45-9708-019B960494DF}">
              <a14:hiddenLine xmlns="" xmlns:a14="http://schemas.microsoft.com/office/drawing/2010/main" w="25400">
                <a:solidFill>
                  <a:srgbClr val="000000"/>
                </a:solidFill>
                <a:round/>
                <a:headEnd/>
                <a:tailEnd/>
              </a14:hiddenLine>
            </a:ext>
          </a:extLst>
        </p:spPr>
        <p:txBody>
          <a:bodyPr/>
          <a:lstStyle/>
          <a:p>
            <a:endParaRPr lang="fr-CA" sz="1266" noProof="0"/>
          </a:p>
        </p:txBody>
      </p:sp>
      <p:sp>
        <p:nvSpPr>
          <p:cNvPr id="21" name="Text Placeholder 9"/>
          <p:cNvSpPr>
            <a:spLocks noGrp="1"/>
          </p:cNvSpPr>
          <p:nvPr>
            <p:ph type="body" sz="quarter" idx="17" hasCustomPrompt="1"/>
          </p:nvPr>
        </p:nvSpPr>
        <p:spPr>
          <a:xfrm>
            <a:off x="6331820" y="2096862"/>
            <a:ext cx="1824302" cy="759393"/>
          </a:xfrm>
          <a:prstGeom prst="rect">
            <a:avLst/>
          </a:prstGeom>
        </p:spPr>
        <p:txBody>
          <a:bodyPr vert="horz" anchor="t"/>
          <a:lstStyle>
            <a:lvl1pPr algn="l">
              <a:defRPr sz="4219" b="1">
                <a:solidFill>
                  <a:srgbClr val="006472"/>
                </a:solidFill>
                <a:latin typeface="Calibri"/>
                <a:cs typeface="Calibri"/>
              </a:defRPr>
            </a:lvl1pPr>
            <a:lvl2pPr algn="l">
              <a:defRPr/>
            </a:lvl2pPr>
            <a:lvl3pPr algn="l">
              <a:defRPr/>
            </a:lvl3pPr>
            <a:lvl4pPr algn="l">
              <a:defRPr/>
            </a:lvl4pPr>
            <a:lvl5pPr algn="l">
              <a:defRPr/>
            </a:lvl5pPr>
          </a:lstStyle>
          <a:p>
            <a:pPr lvl="0"/>
            <a:r>
              <a:rPr lang="fr-CA" noProof="0" dirty="0"/>
              <a:t>XX %</a:t>
            </a:r>
          </a:p>
        </p:txBody>
      </p:sp>
      <p:sp>
        <p:nvSpPr>
          <p:cNvPr id="22" name="Text Placeholder 9"/>
          <p:cNvSpPr>
            <a:spLocks noGrp="1"/>
          </p:cNvSpPr>
          <p:nvPr>
            <p:ph type="body" sz="quarter" idx="18" hasCustomPrompt="1"/>
          </p:nvPr>
        </p:nvSpPr>
        <p:spPr>
          <a:xfrm>
            <a:off x="6331820" y="3118658"/>
            <a:ext cx="1812056" cy="759393"/>
          </a:xfrm>
          <a:prstGeom prst="rect">
            <a:avLst/>
          </a:prstGeom>
        </p:spPr>
        <p:txBody>
          <a:bodyPr vert="horz" anchor="t"/>
          <a:lstStyle>
            <a:lvl1pPr algn="l">
              <a:defRPr sz="4219" b="1">
                <a:solidFill>
                  <a:srgbClr val="006472"/>
                </a:solidFill>
                <a:latin typeface="Calibri"/>
                <a:cs typeface="Calibri"/>
              </a:defRPr>
            </a:lvl1pPr>
            <a:lvl2pPr algn="l">
              <a:defRPr/>
            </a:lvl2pPr>
            <a:lvl3pPr algn="l">
              <a:defRPr/>
            </a:lvl3pPr>
            <a:lvl4pPr algn="l">
              <a:defRPr/>
            </a:lvl4pPr>
            <a:lvl5pPr algn="l">
              <a:defRPr/>
            </a:lvl5pPr>
          </a:lstStyle>
          <a:p>
            <a:pPr lvl="0"/>
            <a:r>
              <a:rPr lang="fr-CA" noProof="0" dirty="0"/>
              <a:t>X M$</a:t>
            </a:r>
          </a:p>
        </p:txBody>
      </p:sp>
      <p:sp>
        <p:nvSpPr>
          <p:cNvPr id="23" name="Text Placeholder 9"/>
          <p:cNvSpPr>
            <a:spLocks noGrp="1"/>
          </p:cNvSpPr>
          <p:nvPr>
            <p:ph type="body" sz="quarter" idx="19" hasCustomPrompt="1"/>
          </p:nvPr>
        </p:nvSpPr>
        <p:spPr>
          <a:xfrm>
            <a:off x="8931315" y="2096862"/>
            <a:ext cx="2373827" cy="759393"/>
          </a:xfrm>
          <a:prstGeom prst="rect">
            <a:avLst/>
          </a:prstGeom>
        </p:spPr>
        <p:txBody>
          <a:bodyPr vert="horz" anchor="ctr"/>
          <a:lstStyle>
            <a:lvl1pPr marL="0" indent="0" algn="l">
              <a:defRPr sz="1969" b="0">
                <a:solidFill>
                  <a:srgbClr val="666666"/>
                </a:solidFill>
                <a:latin typeface="Calibri"/>
                <a:cs typeface="Calibri"/>
              </a:defRPr>
            </a:lvl1pPr>
            <a:lvl2pPr algn="l">
              <a:defRPr/>
            </a:lvl2pPr>
            <a:lvl3pPr algn="l">
              <a:defRPr/>
            </a:lvl3pPr>
            <a:lvl4pPr algn="l">
              <a:defRPr/>
            </a:lvl4pPr>
            <a:lvl5pPr algn="l">
              <a:defRPr/>
            </a:lvl5pPr>
          </a:lstStyle>
          <a:p>
            <a:pPr lvl="0"/>
            <a:r>
              <a:rPr lang="fr-CA" noProof="0"/>
              <a:t>Preuve</a:t>
            </a:r>
          </a:p>
        </p:txBody>
      </p:sp>
      <p:sp>
        <p:nvSpPr>
          <p:cNvPr id="25" name="Text Placeholder 9"/>
          <p:cNvSpPr>
            <a:spLocks noGrp="1"/>
          </p:cNvSpPr>
          <p:nvPr>
            <p:ph type="body" sz="quarter" idx="20" hasCustomPrompt="1"/>
          </p:nvPr>
        </p:nvSpPr>
        <p:spPr>
          <a:xfrm>
            <a:off x="8931315" y="3118658"/>
            <a:ext cx="2373827" cy="759393"/>
          </a:xfrm>
          <a:prstGeom prst="rect">
            <a:avLst/>
          </a:prstGeom>
        </p:spPr>
        <p:txBody>
          <a:bodyPr vert="horz" anchor="ctr"/>
          <a:lstStyle>
            <a:lvl1pPr marL="0" indent="0" algn="l">
              <a:defRPr lang="en-US" sz="1969" b="0" dirty="0">
                <a:solidFill>
                  <a:srgbClr val="666666"/>
                </a:solidFill>
                <a:latin typeface="Calibri"/>
                <a:cs typeface="Calibri"/>
              </a:defRPr>
            </a:lvl1pPr>
          </a:lstStyle>
          <a:p>
            <a:pPr lvl="0"/>
            <a:r>
              <a:rPr lang="fr-CA" noProof="0"/>
              <a:t>Preuve</a:t>
            </a:r>
          </a:p>
        </p:txBody>
      </p:sp>
      <p:sp>
        <p:nvSpPr>
          <p:cNvPr id="30" name="Text Placeholder 11"/>
          <p:cNvSpPr>
            <a:spLocks noGrp="1"/>
          </p:cNvSpPr>
          <p:nvPr>
            <p:ph type="body" sz="quarter" idx="22" hasCustomPrompt="1"/>
          </p:nvPr>
        </p:nvSpPr>
        <p:spPr>
          <a:xfrm>
            <a:off x="764546" y="2020861"/>
            <a:ext cx="5201419" cy="1945665"/>
          </a:xfrm>
          <a:prstGeom prst="rect">
            <a:avLst/>
          </a:prstGeom>
        </p:spPr>
        <p:txBody>
          <a:bodyPr vert="horz" anchor="t"/>
          <a:lstStyle>
            <a:lvl1pPr marL="321457" indent="-321457" algn="l">
              <a:spcAft>
                <a:spcPts val="844"/>
              </a:spcAft>
              <a:buFontTx/>
              <a:buBlip>
                <a:blip r:embed="rId2"/>
              </a:buBlip>
              <a:defRPr sz="2250" b="0">
                <a:solidFill>
                  <a:schemeClr val="tx1"/>
                </a:solidFill>
                <a:latin typeface="Calibri"/>
                <a:cs typeface="Calibri"/>
              </a:defRPr>
            </a:lvl1pPr>
          </a:lstStyle>
          <a:p>
            <a:pPr lvl="0"/>
            <a:r>
              <a:rPr lang="fr-CA" noProof="0"/>
              <a:t>Défis</a:t>
            </a:r>
          </a:p>
        </p:txBody>
      </p:sp>
      <p:sp>
        <p:nvSpPr>
          <p:cNvPr id="15" name="Text Placeholder 15"/>
          <p:cNvSpPr>
            <a:spLocks noGrp="1"/>
          </p:cNvSpPr>
          <p:nvPr>
            <p:ph type="body" sz="quarter" idx="23" hasCustomPrompt="1"/>
          </p:nvPr>
        </p:nvSpPr>
        <p:spPr>
          <a:xfrm>
            <a:off x="759364" y="4278698"/>
            <a:ext cx="10631594" cy="1861397"/>
          </a:xfrm>
          <a:prstGeom prst="rect">
            <a:avLst/>
          </a:prstGeom>
          <a:solidFill>
            <a:srgbClr val="49134C"/>
          </a:solidFill>
        </p:spPr>
        <p:txBody>
          <a:bodyPr vert="horz" lIns="288000" tIns="252000" rIns="288000" bIns="252000"/>
          <a:lstStyle>
            <a:lvl1pPr marL="0" indent="0" algn="l">
              <a:spcAft>
                <a:spcPts val="844"/>
              </a:spcAft>
              <a:defRPr sz="1687" b="1" baseline="0">
                <a:solidFill>
                  <a:schemeClr val="bg1"/>
                </a:solidFill>
                <a:latin typeface="Calibri"/>
                <a:cs typeface="Calibri"/>
              </a:defRPr>
            </a:lvl1pPr>
            <a:lvl2pPr marL="241093" indent="-241093" algn="l">
              <a:buFont typeface="Arial"/>
              <a:buChar char="•"/>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a:t>Résultats clés</a:t>
            </a:r>
          </a:p>
          <a:p>
            <a:pPr lvl="1"/>
            <a:r>
              <a:rPr lang="fr-CA" noProof="0"/>
              <a:t>Second niveau</a:t>
            </a:r>
          </a:p>
        </p:txBody>
      </p:sp>
      <p:sp>
        <p:nvSpPr>
          <p:cNvPr id="16"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24"/>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25"/>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926427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rganigramm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842368" y="1824394"/>
            <a:ext cx="2681883" cy="541363"/>
          </a:xfrm>
          <a:prstGeom prst="rect">
            <a:avLst/>
          </a:prstGeom>
          <a:solidFill>
            <a:srgbClr val="9E3D96"/>
          </a:solidFill>
        </p:spPr>
        <p:txBody>
          <a:bodyPr vert="horz" lIns="76200" anchor="ctr"/>
          <a:lstStyle>
            <a:lvl1pPr marL="0" algn="ctr">
              <a:lnSpc>
                <a:spcPct val="80000"/>
              </a:lnSpc>
              <a:defRPr sz="1266" b="1" baseline="0">
                <a:solidFill>
                  <a:schemeClr val="bg1"/>
                </a:solidFill>
                <a:latin typeface="Calibri"/>
                <a:cs typeface="Calibri"/>
              </a:defRPr>
            </a:lvl1pPr>
            <a:lvl2pPr marL="0" algn="ctr">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0" name="Text Placeholder 8"/>
          <p:cNvSpPr>
            <a:spLocks noGrp="1"/>
          </p:cNvSpPr>
          <p:nvPr>
            <p:ph type="body" sz="quarter" idx="12" hasCustomPrompt="1"/>
          </p:nvPr>
        </p:nvSpPr>
        <p:spPr>
          <a:xfrm>
            <a:off x="4751827" y="1824394"/>
            <a:ext cx="2681883"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1" name="Text Placeholder 8"/>
          <p:cNvSpPr>
            <a:spLocks noGrp="1"/>
          </p:cNvSpPr>
          <p:nvPr>
            <p:ph type="body" sz="quarter" idx="13" hasCustomPrompt="1"/>
          </p:nvPr>
        </p:nvSpPr>
        <p:spPr>
          <a:xfrm>
            <a:off x="8661285" y="1824394"/>
            <a:ext cx="2681883"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2" name="Text Placeholder 8"/>
          <p:cNvSpPr>
            <a:spLocks noGrp="1"/>
          </p:cNvSpPr>
          <p:nvPr>
            <p:ph type="body" sz="quarter" idx="14" hasCustomPrompt="1"/>
          </p:nvPr>
        </p:nvSpPr>
        <p:spPr>
          <a:xfrm>
            <a:off x="842368" y="3033174"/>
            <a:ext cx="2681883"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rgbClr val="FFFFFF"/>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3" name="Text Placeholder 8"/>
          <p:cNvSpPr>
            <a:spLocks noGrp="1"/>
          </p:cNvSpPr>
          <p:nvPr>
            <p:ph type="body" sz="quarter" idx="15" hasCustomPrompt="1"/>
          </p:nvPr>
        </p:nvSpPr>
        <p:spPr>
          <a:xfrm>
            <a:off x="4751827" y="3033174"/>
            <a:ext cx="2681883"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rgbClr val="FFFFFF"/>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4" name="Text Placeholder 8"/>
          <p:cNvSpPr>
            <a:spLocks noGrp="1"/>
          </p:cNvSpPr>
          <p:nvPr>
            <p:ph type="body" sz="quarter" idx="16" hasCustomPrompt="1"/>
          </p:nvPr>
        </p:nvSpPr>
        <p:spPr>
          <a:xfrm>
            <a:off x="8661285" y="2672405"/>
            <a:ext cx="2681883" cy="541363"/>
          </a:xfrm>
          <a:prstGeom prst="rect">
            <a:avLst/>
          </a:prstGeom>
          <a:solidFill>
            <a:srgbClr val="9E3D96"/>
          </a:solidFill>
        </p:spPr>
        <p:txBody>
          <a:bodyPr vert="horz" anchor="ctr"/>
          <a:lstStyle>
            <a:lvl1pPr marL="0" marR="0" indent="-241093" algn="ctr" defTabSz="642915" rtl="0" eaLnBrk="0" fontAlgn="base" latinLnBrk="0" hangingPunct="0">
              <a:lnSpc>
                <a:spcPct val="80000"/>
              </a:lnSpc>
              <a:spcBef>
                <a:spcPct val="0"/>
              </a:spcBef>
              <a:spcAft>
                <a:spcPct val="0"/>
              </a:spcAft>
              <a:buClrTx/>
              <a:buSzTx/>
              <a:buFontTx/>
              <a:buNone/>
              <a:tabLst/>
              <a:defRPr sz="1266" b="1">
                <a:solidFill>
                  <a:schemeClr val="bg1"/>
                </a:solidFill>
                <a:latin typeface="Calibri"/>
                <a:cs typeface="Calibri"/>
              </a:defRPr>
            </a:lvl1pPr>
            <a:lvl2pPr marL="0">
              <a:defRPr sz="1266" b="0">
                <a:solidFill>
                  <a:srgbClr val="FFFFFF"/>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5" name="Text Placeholder 8"/>
          <p:cNvSpPr>
            <a:spLocks noGrp="1"/>
          </p:cNvSpPr>
          <p:nvPr>
            <p:ph type="body" sz="quarter" idx="17" hasCustomPrompt="1"/>
          </p:nvPr>
        </p:nvSpPr>
        <p:spPr>
          <a:xfrm>
            <a:off x="8661285" y="3393943"/>
            <a:ext cx="2681883" cy="541363"/>
          </a:xfrm>
          <a:prstGeom prst="rect">
            <a:avLst/>
          </a:prstGeom>
          <a:solidFill>
            <a:srgbClr val="9E3D96"/>
          </a:solidFill>
        </p:spPr>
        <p:txBody>
          <a:bodyPr vert="horz" anchor="ctr"/>
          <a:lstStyle>
            <a:lvl1pPr marL="0" marR="0" indent="-241093" algn="ctr" defTabSz="642915" rtl="0" eaLnBrk="0" fontAlgn="base" latinLnBrk="0" hangingPunct="0">
              <a:lnSpc>
                <a:spcPct val="80000"/>
              </a:lnSpc>
              <a:spcBef>
                <a:spcPct val="0"/>
              </a:spcBef>
              <a:spcAft>
                <a:spcPct val="0"/>
              </a:spcAft>
              <a:buClrTx/>
              <a:buSzTx/>
              <a:buFontTx/>
              <a:buNone/>
              <a:tabLst/>
              <a:defRPr sz="1266" b="1">
                <a:solidFill>
                  <a:schemeClr val="bg1"/>
                </a:solidFill>
                <a:latin typeface="Calibri"/>
                <a:cs typeface="Calibri"/>
              </a:defRPr>
            </a:lvl1pPr>
            <a:lvl2pPr marL="0">
              <a:defRPr sz="1266" b="0">
                <a:solidFill>
                  <a:srgbClr val="FFFFFF"/>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6" name="Text Placeholder 8"/>
          <p:cNvSpPr>
            <a:spLocks noGrp="1"/>
          </p:cNvSpPr>
          <p:nvPr>
            <p:ph type="body" sz="quarter" idx="18" hasCustomPrompt="1"/>
          </p:nvPr>
        </p:nvSpPr>
        <p:spPr>
          <a:xfrm>
            <a:off x="842368" y="5574022"/>
            <a:ext cx="10498748" cy="541363"/>
          </a:xfrm>
          <a:prstGeom prst="rect">
            <a:avLst/>
          </a:prstGeom>
          <a:solidFill>
            <a:srgbClr val="49134C"/>
          </a:solidFill>
        </p:spPr>
        <p:txBody>
          <a:bodyPr vert="horz" anchor="ctr"/>
          <a:lstStyle>
            <a:lvl1pPr marL="0">
              <a:lnSpc>
                <a:spcPct val="80000"/>
              </a:lnSpc>
              <a:defRPr sz="1266" b="1" baseline="0">
                <a:solidFill>
                  <a:schemeClr val="bg1"/>
                </a:solidFill>
                <a:latin typeface="Calibri"/>
                <a:cs typeface="Calibri"/>
              </a:defRPr>
            </a:lvl1pPr>
            <a:lvl2pPr>
              <a:defRPr sz="1266" b="0">
                <a:solidFill>
                  <a:srgbClr val="FFFFFF"/>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Information supplémentaire</a:t>
            </a:r>
          </a:p>
        </p:txBody>
      </p:sp>
      <p:sp>
        <p:nvSpPr>
          <p:cNvPr id="17" name="Text Placeholder 8"/>
          <p:cNvSpPr>
            <a:spLocks noGrp="1"/>
          </p:cNvSpPr>
          <p:nvPr>
            <p:ph type="body" sz="quarter" idx="19" hasCustomPrompt="1"/>
          </p:nvPr>
        </p:nvSpPr>
        <p:spPr>
          <a:xfrm>
            <a:off x="842367" y="4239090"/>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8" name="Text Placeholder 8"/>
          <p:cNvSpPr>
            <a:spLocks noGrp="1"/>
          </p:cNvSpPr>
          <p:nvPr>
            <p:ph type="body" sz="quarter" idx="20" hasCustomPrompt="1"/>
          </p:nvPr>
        </p:nvSpPr>
        <p:spPr>
          <a:xfrm>
            <a:off x="2977608" y="4239090"/>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9" name="Text Placeholder 8"/>
          <p:cNvSpPr>
            <a:spLocks noGrp="1"/>
          </p:cNvSpPr>
          <p:nvPr>
            <p:ph type="body" sz="quarter" idx="21" hasCustomPrompt="1"/>
          </p:nvPr>
        </p:nvSpPr>
        <p:spPr>
          <a:xfrm>
            <a:off x="5112849" y="4239090"/>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0" name="Text Placeholder 8"/>
          <p:cNvSpPr>
            <a:spLocks noGrp="1"/>
          </p:cNvSpPr>
          <p:nvPr>
            <p:ph type="body" sz="quarter" idx="22" hasCustomPrompt="1"/>
          </p:nvPr>
        </p:nvSpPr>
        <p:spPr>
          <a:xfrm>
            <a:off x="7248089" y="4239090"/>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1" name="Text Placeholder 8"/>
          <p:cNvSpPr>
            <a:spLocks noGrp="1"/>
          </p:cNvSpPr>
          <p:nvPr>
            <p:ph type="body" sz="quarter" idx="23" hasCustomPrompt="1"/>
          </p:nvPr>
        </p:nvSpPr>
        <p:spPr>
          <a:xfrm>
            <a:off x="9383330" y="4239090"/>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2" name="Text Placeholder 8"/>
          <p:cNvSpPr>
            <a:spLocks noGrp="1"/>
          </p:cNvSpPr>
          <p:nvPr>
            <p:ph type="body" sz="quarter" idx="24" hasCustomPrompt="1"/>
          </p:nvPr>
        </p:nvSpPr>
        <p:spPr>
          <a:xfrm>
            <a:off x="842367" y="4906514"/>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3" name="Text Placeholder 8"/>
          <p:cNvSpPr>
            <a:spLocks noGrp="1"/>
          </p:cNvSpPr>
          <p:nvPr>
            <p:ph type="body" sz="quarter" idx="25" hasCustomPrompt="1"/>
          </p:nvPr>
        </p:nvSpPr>
        <p:spPr>
          <a:xfrm>
            <a:off x="2977608" y="4906514"/>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4" name="Text Placeholder 8"/>
          <p:cNvSpPr>
            <a:spLocks noGrp="1"/>
          </p:cNvSpPr>
          <p:nvPr>
            <p:ph type="body" sz="quarter" idx="26" hasCustomPrompt="1"/>
          </p:nvPr>
        </p:nvSpPr>
        <p:spPr>
          <a:xfrm>
            <a:off x="5112849" y="4906514"/>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5" name="Text Placeholder 8"/>
          <p:cNvSpPr>
            <a:spLocks noGrp="1"/>
          </p:cNvSpPr>
          <p:nvPr>
            <p:ph type="body" sz="quarter" idx="27" hasCustomPrompt="1"/>
          </p:nvPr>
        </p:nvSpPr>
        <p:spPr>
          <a:xfrm>
            <a:off x="7248089" y="4906514"/>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6" name="Text Placeholder 8"/>
          <p:cNvSpPr>
            <a:spLocks noGrp="1"/>
          </p:cNvSpPr>
          <p:nvPr>
            <p:ph type="body" sz="quarter" idx="28" hasCustomPrompt="1"/>
          </p:nvPr>
        </p:nvSpPr>
        <p:spPr>
          <a:xfrm>
            <a:off x="9383330" y="4906514"/>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37"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29"/>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30"/>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1747946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acte Client">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833520" y="1726359"/>
            <a:ext cx="1334783" cy="1309631"/>
          </a:xfrm>
          <a:prstGeom prst="rect">
            <a:avLst/>
          </a:prstGeom>
          <a:solidFill>
            <a:schemeClr val="bg1">
              <a:lumMod val="85000"/>
            </a:schemeClr>
          </a:solidFill>
          <a:ln>
            <a:solidFill>
              <a:schemeClr val="tx2"/>
            </a:solidFill>
          </a:ln>
        </p:spPr>
        <p:txBody>
          <a:bodyPr vert="horz" anchor="t"/>
          <a:lstStyle>
            <a:lvl1pPr marL="0" indent="0" algn="l">
              <a:defRPr sz="1266">
                <a:solidFill>
                  <a:schemeClr val="bg1">
                    <a:lumMod val="65000"/>
                  </a:schemeClr>
                </a:solidFill>
                <a:latin typeface="Calibri"/>
                <a:cs typeface="Calibri"/>
              </a:defRPr>
            </a:lvl1pPr>
          </a:lstStyle>
          <a:p>
            <a:pPr lvl="0"/>
            <a:r>
              <a:rPr lang="fr-CA" noProof="0" dirty="0">
                <a:sym typeface="Gill Sans" charset="0"/>
              </a:rPr>
              <a:t>Ajouter la photo du </a:t>
            </a:r>
            <a:r>
              <a:rPr lang="fr-CA" noProof="0" dirty="0" err="1">
                <a:sym typeface="Gill Sans" charset="0"/>
              </a:rPr>
              <a:t>conotact</a:t>
            </a:r>
            <a:endParaRPr lang="fr-CA" noProof="0" dirty="0">
              <a:sym typeface="Gill Sans" charset="0"/>
            </a:endParaRPr>
          </a:p>
        </p:txBody>
      </p:sp>
      <p:sp>
        <p:nvSpPr>
          <p:cNvPr id="7" name="Text Placeholder 9"/>
          <p:cNvSpPr>
            <a:spLocks noGrp="1"/>
          </p:cNvSpPr>
          <p:nvPr>
            <p:ph type="body" sz="quarter" idx="11" hasCustomPrompt="1"/>
          </p:nvPr>
        </p:nvSpPr>
        <p:spPr>
          <a:xfrm>
            <a:off x="2254983" y="2129095"/>
            <a:ext cx="3836318" cy="252539"/>
          </a:xfrm>
          <a:prstGeom prst="rect">
            <a:avLst/>
          </a:prstGeom>
        </p:spPr>
        <p:txBody>
          <a:bodyPr vert="horz" lIns="108000" tIns="0" bIns="0" anchor="b"/>
          <a:lstStyle>
            <a:lvl1pPr marL="0" algn="l">
              <a:defRPr sz="1406" b="1" baseline="0">
                <a:solidFill>
                  <a:srgbClr val="636466"/>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dirty="0"/>
              <a:t>Prénom et nom du contact</a:t>
            </a:r>
          </a:p>
        </p:txBody>
      </p:sp>
      <p:sp>
        <p:nvSpPr>
          <p:cNvPr id="8" name="Text Placeholder 9"/>
          <p:cNvSpPr>
            <a:spLocks noGrp="1"/>
          </p:cNvSpPr>
          <p:nvPr>
            <p:ph type="body" sz="quarter" idx="16" hasCustomPrompt="1"/>
          </p:nvPr>
        </p:nvSpPr>
        <p:spPr>
          <a:xfrm>
            <a:off x="2254983" y="2399672"/>
            <a:ext cx="3836318" cy="622327"/>
          </a:xfrm>
          <a:prstGeom prst="rect">
            <a:avLst/>
          </a:prstGeom>
        </p:spPr>
        <p:txBody>
          <a:bodyPr vert="horz" lIns="108000" tIns="0" bIns="0" anchor="t"/>
          <a:lstStyle>
            <a:lvl1pPr marL="0" indent="-244308" algn="l">
              <a:defRPr sz="1406" b="0" baseline="0">
                <a:solidFill>
                  <a:srgbClr val="636466"/>
                </a:solidFill>
                <a:latin typeface="Calibri"/>
                <a:cs typeface="Calibri"/>
              </a:defRPr>
            </a:lvl1pPr>
            <a:lvl2pPr marL="0" indent="-244308" algn="l">
              <a:defRPr sz="1406">
                <a:solidFill>
                  <a:srgbClr val="636466"/>
                </a:solidFill>
              </a:defRPr>
            </a:lvl2pPr>
            <a:lvl3pPr marL="0" indent="-244308" algn="l">
              <a:defRPr sz="1406">
                <a:solidFill>
                  <a:srgbClr val="636466"/>
                </a:solidFill>
              </a:defRPr>
            </a:lvl3pPr>
            <a:lvl4pPr algn="l">
              <a:defRPr/>
            </a:lvl4pPr>
            <a:lvl5pPr algn="l">
              <a:defRPr/>
            </a:lvl5pPr>
          </a:lstStyle>
          <a:p>
            <a:pPr lvl="0"/>
            <a:r>
              <a:rPr lang="fr-CA" noProof="0" dirty="0"/>
              <a:t>Position du contact</a:t>
            </a:r>
          </a:p>
          <a:p>
            <a:pPr lvl="1"/>
            <a:r>
              <a:rPr lang="fr-CA" noProof="0" dirty="0"/>
              <a:t>Courriel du contact</a:t>
            </a:r>
          </a:p>
          <a:p>
            <a:pPr lvl="2"/>
            <a:r>
              <a:rPr lang="fr-CA" noProof="0" dirty="0"/>
              <a:t>Numéro de téléphone</a:t>
            </a:r>
          </a:p>
        </p:txBody>
      </p:sp>
      <p:sp>
        <p:nvSpPr>
          <p:cNvPr id="9" name="Picture Placeholder 5"/>
          <p:cNvSpPr>
            <a:spLocks noGrp="1"/>
          </p:cNvSpPr>
          <p:nvPr>
            <p:ph type="pic" sz="quarter" idx="17" hasCustomPrompt="1"/>
          </p:nvPr>
        </p:nvSpPr>
        <p:spPr>
          <a:xfrm>
            <a:off x="833520" y="3286651"/>
            <a:ext cx="1334783" cy="1309631"/>
          </a:xfrm>
          <a:prstGeom prst="rect">
            <a:avLst/>
          </a:prstGeom>
          <a:solidFill>
            <a:schemeClr val="bg1">
              <a:lumMod val="85000"/>
            </a:schemeClr>
          </a:solidFill>
          <a:ln>
            <a:solidFill>
              <a:schemeClr val="tx2"/>
            </a:solidFill>
          </a:ln>
        </p:spPr>
        <p:txBody>
          <a:bodyPr vert="horz" anchor="t"/>
          <a:lstStyle>
            <a:lvl1pPr marL="0" indent="0" algn="l">
              <a:defRPr sz="1266">
                <a:solidFill>
                  <a:schemeClr val="bg1">
                    <a:lumMod val="65000"/>
                  </a:schemeClr>
                </a:solidFill>
                <a:latin typeface="Calibri"/>
                <a:cs typeface="Calibri"/>
              </a:defRPr>
            </a:lvl1pPr>
          </a:lstStyle>
          <a:p>
            <a:pPr lvl="0"/>
            <a:r>
              <a:rPr lang="fr-CA" noProof="0" dirty="0">
                <a:sym typeface="Gill Sans" charset="0"/>
              </a:rPr>
              <a:t>Ajouter la photo du </a:t>
            </a:r>
            <a:r>
              <a:rPr lang="fr-CA" noProof="0" dirty="0" err="1">
                <a:sym typeface="Gill Sans" charset="0"/>
              </a:rPr>
              <a:t>conotact</a:t>
            </a:r>
            <a:endParaRPr lang="fr-CA" noProof="0" dirty="0">
              <a:sym typeface="Gill Sans" charset="0"/>
            </a:endParaRPr>
          </a:p>
        </p:txBody>
      </p:sp>
      <p:sp>
        <p:nvSpPr>
          <p:cNvPr id="10" name="Text Placeholder 9"/>
          <p:cNvSpPr>
            <a:spLocks noGrp="1"/>
          </p:cNvSpPr>
          <p:nvPr>
            <p:ph type="body" sz="quarter" idx="18" hasCustomPrompt="1"/>
          </p:nvPr>
        </p:nvSpPr>
        <p:spPr>
          <a:xfrm>
            <a:off x="2254983" y="3689387"/>
            <a:ext cx="3836318" cy="252539"/>
          </a:xfrm>
          <a:prstGeom prst="rect">
            <a:avLst/>
          </a:prstGeom>
        </p:spPr>
        <p:txBody>
          <a:bodyPr vert="horz" lIns="108000" tIns="0" bIns="0" anchor="b"/>
          <a:lstStyle>
            <a:lvl1pPr marL="0" algn="l">
              <a:defRPr sz="1406" b="1" baseline="0">
                <a:solidFill>
                  <a:srgbClr val="636466"/>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dirty="0"/>
              <a:t>Prénom et nom du contact</a:t>
            </a:r>
          </a:p>
        </p:txBody>
      </p:sp>
      <p:sp>
        <p:nvSpPr>
          <p:cNvPr id="12" name="Picture Placeholder 5"/>
          <p:cNvSpPr>
            <a:spLocks noGrp="1"/>
          </p:cNvSpPr>
          <p:nvPr>
            <p:ph type="pic" sz="quarter" idx="20" hasCustomPrompt="1"/>
          </p:nvPr>
        </p:nvSpPr>
        <p:spPr>
          <a:xfrm>
            <a:off x="833520" y="4818745"/>
            <a:ext cx="1334783" cy="1309631"/>
          </a:xfrm>
          <a:prstGeom prst="rect">
            <a:avLst/>
          </a:prstGeom>
          <a:solidFill>
            <a:schemeClr val="bg1">
              <a:lumMod val="85000"/>
            </a:schemeClr>
          </a:solidFill>
          <a:ln>
            <a:solidFill>
              <a:schemeClr val="tx2"/>
            </a:solidFill>
          </a:ln>
        </p:spPr>
        <p:txBody>
          <a:bodyPr vert="horz" anchor="t"/>
          <a:lstStyle>
            <a:lvl1pPr marL="0" indent="0" algn="l">
              <a:defRPr sz="1266">
                <a:solidFill>
                  <a:schemeClr val="bg1">
                    <a:lumMod val="65000"/>
                  </a:schemeClr>
                </a:solidFill>
                <a:latin typeface="Calibri"/>
                <a:cs typeface="Calibri"/>
              </a:defRPr>
            </a:lvl1pPr>
          </a:lstStyle>
          <a:p>
            <a:pPr lvl="0"/>
            <a:r>
              <a:rPr lang="fr-CA" noProof="0" dirty="0">
                <a:sym typeface="Gill Sans" charset="0"/>
              </a:rPr>
              <a:t>Ajouter la photo du </a:t>
            </a:r>
            <a:r>
              <a:rPr lang="fr-CA" noProof="0" dirty="0" err="1">
                <a:sym typeface="Gill Sans" charset="0"/>
              </a:rPr>
              <a:t>conotact</a:t>
            </a:r>
            <a:endParaRPr lang="fr-CA" noProof="0" dirty="0">
              <a:sym typeface="Gill Sans" charset="0"/>
            </a:endParaRPr>
          </a:p>
        </p:txBody>
      </p:sp>
      <p:sp>
        <p:nvSpPr>
          <p:cNvPr id="13" name="Text Placeholder 9"/>
          <p:cNvSpPr>
            <a:spLocks noGrp="1"/>
          </p:cNvSpPr>
          <p:nvPr>
            <p:ph type="body" sz="quarter" idx="21" hasCustomPrompt="1"/>
          </p:nvPr>
        </p:nvSpPr>
        <p:spPr>
          <a:xfrm>
            <a:off x="2254983" y="5221481"/>
            <a:ext cx="3836318" cy="252539"/>
          </a:xfrm>
          <a:prstGeom prst="rect">
            <a:avLst/>
          </a:prstGeom>
        </p:spPr>
        <p:txBody>
          <a:bodyPr vert="horz" lIns="108000" tIns="0" bIns="0" anchor="b"/>
          <a:lstStyle>
            <a:lvl1pPr marL="0" algn="l">
              <a:defRPr sz="1406" b="1" baseline="0">
                <a:solidFill>
                  <a:srgbClr val="636466"/>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dirty="0"/>
              <a:t>Prénom et nom du contact</a:t>
            </a:r>
          </a:p>
        </p:txBody>
      </p:sp>
      <p:sp>
        <p:nvSpPr>
          <p:cNvPr id="15" name="Picture Placeholder 5"/>
          <p:cNvSpPr>
            <a:spLocks noGrp="1"/>
          </p:cNvSpPr>
          <p:nvPr>
            <p:ph type="pic" sz="quarter" idx="23" hasCustomPrompt="1"/>
          </p:nvPr>
        </p:nvSpPr>
        <p:spPr>
          <a:xfrm>
            <a:off x="6260541" y="1726359"/>
            <a:ext cx="1334783" cy="1309631"/>
          </a:xfrm>
          <a:prstGeom prst="rect">
            <a:avLst/>
          </a:prstGeom>
          <a:solidFill>
            <a:schemeClr val="bg1">
              <a:lumMod val="85000"/>
            </a:schemeClr>
          </a:solidFill>
          <a:ln>
            <a:solidFill>
              <a:schemeClr val="tx2"/>
            </a:solidFill>
          </a:ln>
        </p:spPr>
        <p:txBody>
          <a:bodyPr vert="horz" anchor="t"/>
          <a:lstStyle>
            <a:lvl1pPr marL="0" indent="0" algn="l">
              <a:defRPr sz="1266">
                <a:solidFill>
                  <a:schemeClr val="bg1">
                    <a:lumMod val="65000"/>
                  </a:schemeClr>
                </a:solidFill>
                <a:latin typeface="Calibri"/>
                <a:cs typeface="Calibri"/>
              </a:defRPr>
            </a:lvl1pPr>
          </a:lstStyle>
          <a:p>
            <a:pPr lvl="0"/>
            <a:r>
              <a:rPr lang="fr-CA" noProof="0" dirty="0">
                <a:sym typeface="Gill Sans" charset="0"/>
              </a:rPr>
              <a:t>Ajouter la photo du </a:t>
            </a:r>
            <a:r>
              <a:rPr lang="fr-CA" noProof="0" dirty="0" err="1">
                <a:sym typeface="Gill Sans" charset="0"/>
              </a:rPr>
              <a:t>conotact</a:t>
            </a:r>
            <a:endParaRPr lang="fr-CA" noProof="0" dirty="0">
              <a:sym typeface="Gill Sans" charset="0"/>
            </a:endParaRPr>
          </a:p>
        </p:txBody>
      </p:sp>
      <p:sp>
        <p:nvSpPr>
          <p:cNvPr id="16" name="Text Placeholder 9"/>
          <p:cNvSpPr>
            <a:spLocks noGrp="1"/>
          </p:cNvSpPr>
          <p:nvPr>
            <p:ph type="body" sz="quarter" idx="24" hasCustomPrompt="1"/>
          </p:nvPr>
        </p:nvSpPr>
        <p:spPr>
          <a:xfrm>
            <a:off x="7682004" y="2129095"/>
            <a:ext cx="3836318" cy="252539"/>
          </a:xfrm>
          <a:prstGeom prst="rect">
            <a:avLst/>
          </a:prstGeom>
        </p:spPr>
        <p:txBody>
          <a:bodyPr vert="horz" lIns="108000" tIns="0" bIns="0" anchor="b"/>
          <a:lstStyle>
            <a:lvl1pPr marL="0" algn="l">
              <a:defRPr sz="1406" b="1" baseline="0">
                <a:solidFill>
                  <a:srgbClr val="636466"/>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dirty="0"/>
              <a:t>Prénom et nom du contact</a:t>
            </a:r>
          </a:p>
        </p:txBody>
      </p:sp>
      <p:sp>
        <p:nvSpPr>
          <p:cNvPr id="18" name="Picture Placeholder 5"/>
          <p:cNvSpPr>
            <a:spLocks noGrp="1"/>
          </p:cNvSpPr>
          <p:nvPr>
            <p:ph type="pic" sz="quarter" idx="26" hasCustomPrompt="1"/>
          </p:nvPr>
        </p:nvSpPr>
        <p:spPr>
          <a:xfrm>
            <a:off x="6260541" y="3286651"/>
            <a:ext cx="1334783" cy="1309631"/>
          </a:xfrm>
          <a:prstGeom prst="rect">
            <a:avLst/>
          </a:prstGeom>
          <a:solidFill>
            <a:schemeClr val="bg1">
              <a:lumMod val="85000"/>
            </a:schemeClr>
          </a:solidFill>
          <a:ln>
            <a:solidFill>
              <a:schemeClr val="tx2"/>
            </a:solidFill>
          </a:ln>
        </p:spPr>
        <p:txBody>
          <a:bodyPr vert="horz" anchor="t"/>
          <a:lstStyle>
            <a:lvl1pPr marL="0" indent="0" algn="l">
              <a:defRPr sz="1266">
                <a:solidFill>
                  <a:schemeClr val="bg1">
                    <a:lumMod val="65000"/>
                  </a:schemeClr>
                </a:solidFill>
                <a:latin typeface="Calibri"/>
                <a:cs typeface="Calibri"/>
              </a:defRPr>
            </a:lvl1pPr>
          </a:lstStyle>
          <a:p>
            <a:pPr lvl="0"/>
            <a:r>
              <a:rPr lang="fr-CA" noProof="0" dirty="0">
                <a:sym typeface="Gill Sans" charset="0"/>
              </a:rPr>
              <a:t>Ajouter la photo du </a:t>
            </a:r>
            <a:r>
              <a:rPr lang="fr-CA" noProof="0" dirty="0" err="1">
                <a:sym typeface="Gill Sans" charset="0"/>
              </a:rPr>
              <a:t>conotact</a:t>
            </a:r>
            <a:endParaRPr lang="fr-CA" noProof="0" dirty="0">
              <a:sym typeface="Gill Sans" charset="0"/>
            </a:endParaRPr>
          </a:p>
        </p:txBody>
      </p:sp>
      <p:sp>
        <p:nvSpPr>
          <p:cNvPr id="19" name="Text Placeholder 9"/>
          <p:cNvSpPr>
            <a:spLocks noGrp="1"/>
          </p:cNvSpPr>
          <p:nvPr>
            <p:ph type="body" sz="quarter" idx="27" hasCustomPrompt="1"/>
          </p:nvPr>
        </p:nvSpPr>
        <p:spPr>
          <a:xfrm>
            <a:off x="7682004" y="3689387"/>
            <a:ext cx="3836318" cy="252539"/>
          </a:xfrm>
          <a:prstGeom prst="rect">
            <a:avLst/>
          </a:prstGeom>
        </p:spPr>
        <p:txBody>
          <a:bodyPr vert="horz" lIns="108000" tIns="0" bIns="0" anchor="b"/>
          <a:lstStyle>
            <a:lvl1pPr marL="0" algn="l">
              <a:defRPr sz="1406" b="1" baseline="0">
                <a:solidFill>
                  <a:srgbClr val="636466"/>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dirty="0"/>
              <a:t>Prénom et nom du contact</a:t>
            </a:r>
          </a:p>
        </p:txBody>
      </p:sp>
      <p:sp>
        <p:nvSpPr>
          <p:cNvPr id="21" name="Picture Placeholder 5"/>
          <p:cNvSpPr>
            <a:spLocks noGrp="1"/>
          </p:cNvSpPr>
          <p:nvPr>
            <p:ph type="pic" sz="quarter" idx="29" hasCustomPrompt="1"/>
          </p:nvPr>
        </p:nvSpPr>
        <p:spPr>
          <a:xfrm>
            <a:off x="6260541" y="4818745"/>
            <a:ext cx="1334783" cy="1309631"/>
          </a:xfrm>
          <a:prstGeom prst="rect">
            <a:avLst/>
          </a:prstGeom>
          <a:solidFill>
            <a:schemeClr val="bg1">
              <a:lumMod val="85000"/>
            </a:schemeClr>
          </a:solidFill>
          <a:ln>
            <a:solidFill>
              <a:schemeClr val="tx2"/>
            </a:solidFill>
          </a:ln>
        </p:spPr>
        <p:txBody>
          <a:bodyPr vert="horz" anchor="t"/>
          <a:lstStyle>
            <a:lvl1pPr marL="0" indent="0" algn="l">
              <a:defRPr sz="1266">
                <a:solidFill>
                  <a:schemeClr val="bg1">
                    <a:lumMod val="65000"/>
                  </a:schemeClr>
                </a:solidFill>
                <a:latin typeface="Calibri"/>
                <a:cs typeface="Calibri"/>
              </a:defRPr>
            </a:lvl1pPr>
          </a:lstStyle>
          <a:p>
            <a:pPr lvl="0"/>
            <a:r>
              <a:rPr lang="fr-CA" noProof="0" dirty="0">
                <a:sym typeface="Gill Sans" charset="0"/>
              </a:rPr>
              <a:t>Ajouter la photo du </a:t>
            </a:r>
            <a:r>
              <a:rPr lang="fr-CA" noProof="0" dirty="0" err="1">
                <a:sym typeface="Gill Sans" charset="0"/>
              </a:rPr>
              <a:t>conotact</a:t>
            </a:r>
            <a:endParaRPr lang="fr-CA" noProof="0" dirty="0">
              <a:sym typeface="Gill Sans" charset="0"/>
            </a:endParaRPr>
          </a:p>
        </p:txBody>
      </p:sp>
      <p:sp>
        <p:nvSpPr>
          <p:cNvPr id="22" name="Text Placeholder 9"/>
          <p:cNvSpPr>
            <a:spLocks noGrp="1"/>
          </p:cNvSpPr>
          <p:nvPr>
            <p:ph type="body" sz="quarter" idx="30" hasCustomPrompt="1"/>
          </p:nvPr>
        </p:nvSpPr>
        <p:spPr>
          <a:xfrm>
            <a:off x="7682004" y="5221481"/>
            <a:ext cx="3836318" cy="252539"/>
          </a:xfrm>
          <a:prstGeom prst="rect">
            <a:avLst/>
          </a:prstGeom>
        </p:spPr>
        <p:txBody>
          <a:bodyPr vert="horz" lIns="108000" tIns="0" bIns="0" anchor="b"/>
          <a:lstStyle>
            <a:lvl1pPr marL="0" algn="l">
              <a:defRPr sz="1406" b="1" baseline="0">
                <a:solidFill>
                  <a:srgbClr val="636466"/>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dirty="0"/>
              <a:t>Prénom et nom du contact</a:t>
            </a:r>
          </a:p>
        </p:txBody>
      </p:sp>
      <p:sp>
        <p:nvSpPr>
          <p:cNvPr id="28"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5" name="Text Placeholder 9"/>
          <p:cNvSpPr>
            <a:spLocks noGrp="1"/>
          </p:cNvSpPr>
          <p:nvPr>
            <p:ph type="body" sz="quarter" idx="35" hasCustomPrompt="1"/>
          </p:nvPr>
        </p:nvSpPr>
        <p:spPr>
          <a:xfrm>
            <a:off x="7682110" y="2399672"/>
            <a:ext cx="3836318" cy="622327"/>
          </a:xfrm>
          <a:prstGeom prst="rect">
            <a:avLst/>
          </a:prstGeom>
        </p:spPr>
        <p:txBody>
          <a:bodyPr vert="horz" lIns="108000" tIns="0" bIns="0" anchor="t"/>
          <a:lstStyle>
            <a:lvl1pPr marL="0" indent="-244308" algn="l">
              <a:defRPr sz="1406" b="0" baseline="0">
                <a:solidFill>
                  <a:srgbClr val="636466"/>
                </a:solidFill>
                <a:latin typeface="Calibri"/>
                <a:cs typeface="Calibri"/>
              </a:defRPr>
            </a:lvl1pPr>
            <a:lvl2pPr marL="0" indent="-244308" algn="l">
              <a:defRPr sz="1406">
                <a:solidFill>
                  <a:srgbClr val="636466"/>
                </a:solidFill>
              </a:defRPr>
            </a:lvl2pPr>
            <a:lvl3pPr marL="0" indent="-244308" algn="l">
              <a:defRPr sz="1406">
                <a:solidFill>
                  <a:srgbClr val="636466"/>
                </a:solidFill>
              </a:defRPr>
            </a:lvl3pPr>
            <a:lvl4pPr algn="l">
              <a:defRPr/>
            </a:lvl4pPr>
            <a:lvl5pPr algn="l">
              <a:defRPr/>
            </a:lvl5pPr>
          </a:lstStyle>
          <a:p>
            <a:pPr lvl="0"/>
            <a:r>
              <a:rPr lang="fr-CA" noProof="0" dirty="0"/>
              <a:t>Position du contact</a:t>
            </a:r>
          </a:p>
          <a:p>
            <a:pPr lvl="1"/>
            <a:r>
              <a:rPr lang="fr-CA" noProof="0" dirty="0"/>
              <a:t>Courriel du contact</a:t>
            </a:r>
          </a:p>
          <a:p>
            <a:pPr lvl="2"/>
            <a:r>
              <a:rPr lang="fr-CA" noProof="0" dirty="0"/>
              <a:t>Numéro de téléphone</a:t>
            </a:r>
          </a:p>
        </p:txBody>
      </p:sp>
      <p:sp>
        <p:nvSpPr>
          <p:cNvPr id="26" name="Text Placeholder 9"/>
          <p:cNvSpPr>
            <a:spLocks noGrp="1"/>
          </p:cNvSpPr>
          <p:nvPr>
            <p:ph type="body" sz="quarter" idx="36" hasCustomPrompt="1"/>
          </p:nvPr>
        </p:nvSpPr>
        <p:spPr>
          <a:xfrm>
            <a:off x="2254983" y="3967512"/>
            <a:ext cx="3836318" cy="622327"/>
          </a:xfrm>
          <a:prstGeom prst="rect">
            <a:avLst/>
          </a:prstGeom>
        </p:spPr>
        <p:txBody>
          <a:bodyPr vert="horz" lIns="108000" tIns="0" bIns="0" anchor="t"/>
          <a:lstStyle>
            <a:lvl1pPr marL="0" indent="-244308" algn="l">
              <a:defRPr sz="1406" b="0" baseline="0">
                <a:solidFill>
                  <a:srgbClr val="636466"/>
                </a:solidFill>
                <a:latin typeface="Calibri"/>
                <a:cs typeface="Calibri"/>
              </a:defRPr>
            </a:lvl1pPr>
            <a:lvl2pPr marL="0" indent="-244308" algn="l">
              <a:defRPr sz="1406">
                <a:solidFill>
                  <a:srgbClr val="636466"/>
                </a:solidFill>
              </a:defRPr>
            </a:lvl2pPr>
            <a:lvl3pPr marL="0" indent="-244308" algn="l">
              <a:defRPr sz="1406">
                <a:solidFill>
                  <a:srgbClr val="636466"/>
                </a:solidFill>
              </a:defRPr>
            </a:lvl3pPr>
            <a:lvl4pPr algn="l">
              <a:defRPr/>
            </a:lvl4pPr>
            <a:lvl5pPr algn="l">
              <a:defRPr/>
            </a:lvl5pPr>
          </a:lstStyle>
          <a:p>
            <a:pPr lvl="0"/>
            <a:r>
              <a:rPr lang="fr-CA" noProof="0" dirty="0"/>
              <a:t>Position du contact</a:t>
            </a:r>
          </a:p>
          <a:p>
            <a:pPr lvl="1"/>
            <a:r>
              <a:rPr lang="fr-CA" noProof="0" dirty="0"/>
              <a:t>Courriel du contact</a:t>
            </a:r>
          </a:p>
          <a:p>
            <a:pPr lvl="2"/>
            <a:r>
              <a:rPr lang="fr-CA" noProof="0" dirty="0"/>
              <a:t>Numéro de téléphone</a:t>
            </a:r>
          </a:p>
        </p:txBody>
      </p:sp>
      <p:sp>
        <p:nvSpPr>
          <p:cNvPr id="27" name="Text Placeholder 9"/>
          <p:cNvSpPr>
            <a:spLocks noGrp="1"/>
          </p:cNvSpPr>
          <p:nvPr>
            <p:ph type="body" sz="quarter" idx="37" hasCustomPrompt="1"/>
          </p:nvPr>
        </p:nvSpPr>
        <p:spPr>
          <a:xfrm>
            <a:off x="7682110" y="3967512"/>
            <a:ext cx="3836318" cy="622327"/>
          </a:xfrm>
          <a:prstGeom prst="rect">
            <a:avLst/>
          </a:prstGeom>
        </p:spPr>
        <p:txBody>
          <a:bodyPr vert="horz" lIns="108000" tIns="0" bIns="0" anchor="t"/>
          <a:lstStyle>
            <a:lvl1pPr marL="0" indent="-244308" algn="l">
              <a:defRPr sz="1406" b="0" baseline="0">
                <a:solidFill>
                  <a:srgbClr val="636466"/>
                </a:solidFill>
                <a:latin typeface="Calibri"/>
                <a:cs typeface="Calibri"/>
              </a:defRPr>
            </a:lvl1pPr>
            <a:lvl2pPr marL="0" indent="-244308" algn="l">
              <a:defRPr sz="1406">
                <a:solidFill>
                  <a:srgbClr val="636466"/>
                </a:solidFill>
              </a:defRPr>
            </a:lvl2pPr>
            <a:lvl3pPr marL="0" indent="-244308" algn="l">
              <a:defRPr sz="1406">
                <a:solidFill>
                  <a:srgbClr val="636466"/>
                </a:solidFill>
              </a:defRPr>
            </a:lvl3pPr>
            <a:lvl4pPr algn="l">
              <a:defRPr/>
            </a:lvl4pPr>
            <a:lvl5pPr algn="l">
              <a:defRPr/>
            </a:lvl5pPr>
          </a:lstStyle>
          <a:p>
            <a:pPr lvl="0"/>
            <a:r>
              <a:rPr lang="fr-CA" noProof="0" dirty="0"/>
              <a:t>Position du contact</a:t>
            </a:r>
          </a:p>
          <a:p>
            <a:pPr lvl="1"/>
            <a:r>
              <a:rPr lang="fr-CA" noProof="0" dirty="0"/>
              <a:t>Courriel du contact</a:t>
            </a:r>
          </a:p>
          <a:p>
            <a:pPr lvl="2"/>
            <a:r>
              <a:rPr lang="fr-CA" noProof="0" dirty="0"/>
              <a:t>Numéro de téléphone</a:t>
            </a:r>
          </a:p>
        </p:txBody>
      </p:sp>
      <p:sp>
        <p:nvSpPr>
          <p:cNvPr id="29" name="Text Placeholder 9"/>
          <p:cNvSpPr>
            <a:spLocks noGrp="1"/>
          </p:cNvSpPr>
          <p:nvPr>
            <p:ph type="body" sz="quarter" idx="38" hasCustomPrompt="1"/>
          </p:nvPr>
        </p:nvSpPr>
        <p:spPr>
          <a:xfrm>
            <a:off x="2254983" y="5493819"/>
            <a:ext cx="3836318" cy="622327"/>
          </a:xfrm>
          <a:prstGeom prst="rect">
            <a:avLst/>
          </a:prstGeom>
        </p:spPr>
        <p:txBody>
          <a:bodyPr vert="horz" lIns="108000" tIns="0" bIns="0" anchor="t"/>
          <a:lstStyle>
            <a:lvl1pPr marL="0" indent="-244308" algn="l">
              <a:defRPr sz="1406" b="0" baseline="0">
                <a:solidFill>
                  <a:srgbClr val="636466"/>
                </a:solidFill>
                <a:latin typeface="Calibri"/>
                <a:cs typeface="Calibri"/>
              </a:defRPr>
            </a:lvl1pPr>
            <a:lvl2pPr marL="0" indent="-244308" algn="l">
              <a:defRPr sz="1406">
                <a:solidFill>
                  <a:srgbClr val="636466"/>
                </a:solidFill>
              </a:defRPr>
            </a:lvl2pPr>
            <a:lvl3pPr marL="0" indent="-244308" algn="l">
              <a:defRPr sz="1406">
                <a:solidFill>
                  <a:srgbClr val="636466"/>
                </a:solidFill>
              </a:defRPr>
            </a:lvl3pPr>
            <a:lvl4pPr algn="l">
              <a:defRPr/>
            </a:lvl4pPr>
            <a:lvl5pPr algn="l">
              <a:defRPr/>
            </a:lvl5pPr>
          </a:lstStyle>
          <a:p>
            <a:pPr lvl="0"/>
            <a:r>
              <a:rPr lang="fr-CA" noProof="0" dirty="0"/>
              <a:t>Position du contact</a:t>
            </a:r>
          </a:p>
          <a:p>
            <a:pPr lvl="1"/>
            <a:r>
              <a:rPr lang="fr-CA" noProof="0" dirty="0"/>
              <a:t>Courriel du contact</a:t>
            </a:r>
          </a:p>
          <a:p>
            <a:pPr lvl="2"/>
            <a:r>
              <a:rPr lang="fr-CA" noProof="0" dirty="0"/>
              <a:t>Numéro de téléphone</a:t>
            </a:r>
          </a:p>
        </p:txBody>
      </p:sp>
      <p:sp>
        <p:nvSpPr>
          <p:cNvPr id="30" name="Text Placeholder 9"/>
          <p:cNvSpPr>
            <a:spLocks noGrp="1"/>
          </p:cNvSpPr>
          <p:nvPr>
            <p:ph type="body" sz="quarter" idx="39" hasCustomPrompt="1"/>
          </p:nvPr>
        </p:nvSpPr>
        <p:spPr>
          <a:xfrm>
            <a:off x="7682110" y="5493819"/>
            <a:ext cx="3836318" cy="622327"/>
          </a:xfrm>
          <a:prstGeom prst="rect">
            <a:avLst/>
          </a:prstGeom>
        </p:spPr>
        <p:txBody>
          <a:bodyPr vert="horz" lIns="108000" tIns="0" bIns="0" anchor="t"/>
          <a:lstStyle>
            <a:lvl1pPr marL="0" indent="-244308" algn="l">
              <a:defRPr sz="1406" b="0" baseline="0">
                <a:solidFill>
                  <a:srgbClr val="636466"/>
                </a:solidFill>
                <a:latin typeface="Calibri"/>
                <a:cs typeface="Calibri"/>
              </a:defRPr>
            </a:lvl1pPr>
            <a:lvl2pPr marL="0" indent="-244308" algn="l">
              <a:defRPr sz="1406">
                <a:solidFill>
                  <a:srgbClr val="636466"/>
                </a:solidFill>
              </a:defRPr>
            </a:lvl2pPr>
            <a:lvl3pPr marL="0" indent="-244308" algn="l">
              <a:defRPr sz="1406">
                <a:solidFill>
                  <a:srgbClr val="636466"/>
                </a:solidFill>
              </a:defRPr>
            </a:lvl3pPr>
            <a:lvl4pPr algn="l">
              <a:defRPr/>
            </a:lvl4pPr>
            <a:lvl5pPr algn="l">
              <a:defRPr/>
            </a:lvl5pPr>
          </a:lstStyle>
          <a:p>
            <a:pPr lvl="0"/>
            <a:r>
              <a:rPr lang="fr-CA" noProof="0" dirty="0"/>
              <a:t>Position du contact</a:t>
            </a:r>
          </a:p>
          <a:p>
            <a:pPr lvl="1"/>
            <a:r>
              <a:rPr lang="fr-CA" noProof="0" dirty="0"/>
              <a:t>Courriel du contact</a:t>
            </a:r>
          </a:p>
          <a:p>
            <a:pPr lvl="2"/>
            <a:r>
              <a:rPr lang="fr-CA" noProof="0" dirty="0"/>
              <a:t>Numéro de téléphone</a:t>
            </a:r>
          </a:p>
        </p:txBody>
      </p:sp>
      <p:sp>
        <p:nvSpPr>
          <p:cNvPr id="2" name="Espace réservé du pied de page 1"/>
          <p:cNvSpPr>
            <a:spLocks noGrp="1"/>
          </p:cNvSpPr>
          <p:nvPr>
            <p:ph type="ftr" sz="quarter" idx="40"/>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41"/>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252562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de séparation - Image 2">
    <p:spTree>
      <p:nvGrpSpPr>
        <p:cNvPr id="1" name=""/>
        <p:cNvGrpSpPr/>
        <p:nvPr/>
      </p:nvGrpSpPr>
      <p:grpSpPr>
        <a:xfrm>
          <a:off x="0" y="0"/>
          <a:ext cx="0" cy="0"/>
          <a:chOff x="0" y="0"/>
          <a:chExt cx="0" cy="0"/>
        </a:xfrm>
      </p:grpSpPr>
      <p:sp>
        <p:nvSpPr>
          <p:cNvPr id="18" name="Title 7"/>
          <p:cNvSpPr>
            <a:spLocks noGrp="1"/>
          </p:cNvSpPr>
          <p:nvPr>
            <p:ph type="title" hasCustomPrompt="1"/>
          </p:nvPr>
        </p:nvSpPr>
        <p:spPr>
          <a:xfrm>
            <a:off x="762907" y="5040585"/>
            <a:ext cx="10612538" cy="567351"/>
          </a:xfrm>
          <a:prstGeom prst="rect">
            <a:avLst/>
          </a:prstGeom>
        </p:spPr>
        <p:txBody>
          <a:bodyPr anchor="b"/>
          <a:lstStyle>
            <a:lvl1pPr algn="l">
              <a:defRPr sz="2531" b="1" baseline="0">
                <a:solidFill>
                  <a:srgbClr val="F7921E"/>
                </a:solidFill>
                <a:latin typeface="Calibri"/>
                <a:cs typeface="Calibri"/>
              </a:defRPr>
            </a:lvl1pPr>
          </a:lstStyle>
          <a:p>
            <a:r>
              <a:rPr lang="fr-CA" noProof="0" dirty="0"/>
              <a:t>Page de séparation</a:t>
            </a:r>
          </a:p>
        </p:txBody>
      </p:sp>
      <p:sp>
        <p:nvSpPr>
          <p:cNvPr id="2" name="Espace réservé du pied de page 1"/>
          <p:cNvSpPr>
            <a:spLocks noGrp="1"/>
          </p:cNvSpPr>
          <p:nvPr>
            <p:ph type="ftr" sz="quarter" idx="10"/>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1"/>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6663663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Graphiques">
    <p:spTree>
      <p:nvGrpSpPr>
        <p:cNvPr id="1" name=""/>
        <p:cNvGrpSpPr/>
        <p:nvPr/>
      </p:nvGrpSpPr>
      <p:grpSpPr>
        <a:xfrm>
          <a:off x="0" y="0"/>
          <a:ext cx="0" cy="0"/>
          <a:chOff x="0" y="0"/>
          <a:chExt cx="0" cy="0"/>
        </a:xfrm>
      </p:grpSpPr>
      <p:sp>
        <p:nvSpPr>
          <p:cNvPr id="4" name="Chart Placeholder 3"/>
          <p:cNvSpPr>
            <a:spLocks noGrp="1"/>
          </p:cNvSpPr>
          <p:nvPr>
            <p:ph type="chart" sz="quarter" idx="14" hasCustomPrompt="1"/>
          </p:nvPr>
        </p:nvSpPr>
        <p:spPr>
          <a:xfrm>
            <a:off x="992117" y="2029328"/>
            <a:ext cx="10433419" cy="3923366"/>
          </a:xfrm>
          <a:prstGeom prst="rect">
            <a:avLst/>
          </a:prstGeom>
        </p:spPr>
        <p:txBody>
          <a:bodyPr vert="horz"/>
          <a:lstStyle>
            <a:lvl1pPr>
              <a:defRPr>
                <a:solidFill>
                  <a:srgbClr val="636466"/>
                </a:solidFill>
                <a:latin typeface="Calibri"/>
                <a:cs typeface="Calibri"/>
              </a:defRPr>
            </a:lvl1pPr>
          </a:lstStyle>
          <a:p>
            <a:pPr lvl="0"/>
            <a:r>
              <a:rPr lang="fr-CA" noProof="0">
                <a:sym typeface="Gill Sans" charset="0"/>
              </a:rPr>
              <a:t>Ajouter un graphique</a:t>
            </a:r>
          </a:p>
        </p:txBody>
      </p:sp>
      <p:sp>
        <p:nvSpPr>
          <p:cNvPr id="8" name="Text Placeholder 9"/>
          <p:cNvSpPr>
            <a:spLocks noGrp="1"/>
          </p:cNvSpPr>
          <p:nvPr>
            <p:ph type="body" sz="quarter" idx="11" hasCustomPrompt="1"/>
          </p:nvPr>
        </p:nvSpPr>
        <p:spPr>
          <a:xfrm rot="16200000">
            <a:off x="-619769" y="3573699"/>
            <a:ext cx="2877239" cy="336718"/>
          </a:xfrm>
          <a:prstGeom prst="rect">
            <a:avLst/>
          </a:prstGeom>
        </p:spPr>
        <p:txBody>
          <a:bodyPr vert="horz" lIns="108000" tIns="0" bIns="0" anchor="t"/>
          <a:lstStyle>
            <a:lvl1pPr marL="0" algn="ctr">
              <a:defRPr sz="1266" b="1" baseline="0">
                <a:solidFill>
                  <a:schemeClr val="tx1"/>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a:t>Éditer l’axe</a:t>
            </a:r>
          </a:p>
        </p:txBody>
      </p:sp>
      <p:sp>
        <p:nvSpPr>
          <p:cNvPr id="9" name="Text Placeholder 9"/>
          <p:cNvSpPr>
            <a:spLocks noGrp="1"/>
          </p:cNvSpPr>
          <p:nvPr>
            <p:ph type="body" sz="quarter" idx="13" hasCustomPrompt="1"/>
          </p:nvPr>
        </p:nvSpPr>
        <p:spPr>
          <a:xfrm>
            <a:off x="4018595" y="5965710"/>
            <a:ext cx="3836318" cy="252539"/>
          </a:xfrm>
          <a:prstGeom prst="rect">
            <a:avLst/>
          </a:prstGeom>
        </p:spPr>
        <p:txBody>
          <a:bodyPr vert="horz" lIns="108000" tIns="0" bIns="0" anchor="t"/>
          <a:lstStyle>
            <a:lvl1pPr marL="0" algn="ctr">
              <a:defRPr sz="1266" b="1" baseline="0">
                <a:solidFill>
                  <a:schemeClr val="tx1"/>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a:t>Éditer l’axe</a:t>
            </a:r>
          </a:p>
        </p:txBody>
      </p:sp>
      <p:sp>
        <p:nvSpPr>
          <p:cNvPr id="12"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15"/>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6"/>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871947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aux">
    <p:spTree>
      <p:nvGrpSpPr>
        <p:cNvPr id="1" name=""/>
        <p:cNvGrpSpPr/>
        <p:nvPr/>
      </p:nvGrpSpPr>
      <p:grpSpPr>
        <a:xfrm>
          <a:off x="0" y="0"/>
          <a:ext cx="0" cy="0"/>
          <a:chOff x="0" y="0"/>
          <a:chExt cx="0" cy="0"/>
        </a:xfrm>
      </p:grpSpPr>
      <p:sp>
        <p:nvSpPr>
          <p:cNvPr id="8" name="Table Placeholder 7"/>
          <p:cNvSpPr>
            <a:spLocks noGrp="1"/>
          </p:cNvSpPr>
          <p:nvPr>
            <p:ph type="tbl" sz="quarter" idx="12" hasCustomPrompt="1"/>
          </p:nvPr>
        </p:nvSpPr>
        <p:spPr>
          <a:xfrm>
            <a:off x="771646" y="2029327"/>
            <a:ext cx="10653890" cy="3989509"/>
          </a:xfrm>
          <a:prstGeom prst="rect">
            <a:avLst/>
          </a:prstGeom>
        </p:spPr>
        <p:txBody>
          <a:bodyPr vert="horz"/>
          <a:lstStyle>
            <a:lvl1pPr>
              <a:defRPr>
                <a:solidFill>
                  <a:srgbClr val="636466"/>
                </a:solidFill>
                <a:latin typeface="Calibri"/>
                <a:cs typeface="Calibri"/>
              </a:defRPr>
            </a:lvl1pPr>
          </a:lstStyle>
          <a:p>
            <a:pPr lvl="0"/>
            <a:r>
              <a:rPr lang="fr-CA" noProof="0">
                <a:sym typeface="Gill Sans" charset="0"/>
              </a:rPr>
              <a:t>Ajouter un tableau</a:t>
            </a:r>
          </a:p>
        </p:txBody>
      </p:sp>
      <p:sp>
        <p:nvSpPr>
          <p:cNvPr id="9"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13"/>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4"/>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7257272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195808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91872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Titre">
    <p:spTree>
      <p:nvGrpSpPr>
        <p:cNvPr id="1" name=""/>
        <p:cNvGrpSpPr/>
        <p:nvPr/>
      </p:nvGrpSpPr>
      <p:grpSpPr>
        <a:xfrm>
          <a:off x="0" y="0"/>
          <a:ext cx="0" cy="0"/>
          <a:chOff x="0" y="0"/>
          <a:chExt cx="0" cy="0"/>
        </a:xfrm>
      </p:grpSpPr>
      <p:sp>
        <p:nvSpPr>
          <p:cNvPr id="2" name="Rectangle 1"/>
          <p:cNvSpPr/>
          <p:nvPr/>
        </p:nvSpPr>
        <p:spPr bwMode="auto">
          <a:xfrm>
            <a:off x="0" y="5344418"/>
            <a:ext cx="12217500" cy="1513582"/>
          </a:xfrm>
          <a:prstGeom prst="rect">
            <a:avLst/>
          </a:prstGeom>
          <a:solidFill>
            <a:schemeClr val="bg1"/>
          </a:solid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fr-CA" sz="984" b="0" i="0" u="none" strike="noStrike" cap="none" normalizeH="0" baseline="0">
              <a:ln>
                <a:noFill/>
              </a:ln>
              <a:solidFill>
                <a:srgbClr val="676767"/>
              </a:solidFill>
              <a:effectLst/>
              <a:latin typeface="Calibri" charset="0"/>
              <a:ea typeface="ヒラギノ角ゴ ProN W3" charset="0"/>
              <a:cs typeface="ヒラギノ角ゴ ProN W3" charset="0"/>
              <a:sym typeface="Calibri" charset="0"/>
            </a:endParaRPr>
          </a:p>
        </p:txBody>
      </p:sp>
      <p:pic>
        <p:nvPicPr>
          <p:cNvPr id="6" name="Picture 9" descr="Morneau Shepell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89482" y="473791"/>
            <a:ext cx="3409463" cy="683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7"/>
          <p:cNvSpPr>
            <a:spLocks noGrp="1"/>
          </p:cNvSpPr>
          <p:nvPr>
            <p:ph type="title" hasCustomPrompt="1"/>
          </p:nvPr>
        </p:nvSpPr>
        <p:spPr>
          <a:xfrm>
            <a:off x="762907" y="241189"/>
            <a:ext cx="7274138" cy="726098"/>
          </a:xfrm>
          <a:prstGeom prst="rect">
            <a:avLst/>
          </a:prstGeom>
        </p:spPr>
        <p:txBody>
          <a:bodyPr anchor="b"/>
          <a:lstStyle>
            <a:lvl1pPr algn="l">
              <a:lnSpc>
                <a:spcPct val="80000"/>
              </a:lnSpc>
              <a:defRPr sz="3375" b="1" baseline="0">
                <a:solidFill>
                  <a:srgbClr val="F7921E"/>
                </a:solidFill>
                <a:latin typeface="Calibri"/>
                <a:cs typeface="Calibri"/>
              </a:defRPr>
            </a:lvl1pPr>
          </a:lstStyle>
          <a:p>
            <a:r>
              <a:rPr lang="fr-CA" noProof="0" dirty="0"/>
              <a:t>Titre de la présentation</a:t>
            </a:r>
          </a:p>
        </p:txBody>
      </p:sp>
      <p:sp>
        <p:nvSpPr>
          <p:cNvPr id="15" name="Text Placeholder 9"/>
          <p:cNvSpPr>
            <a:spLocks noGrp="1"/>
          </p:cNvSpPr>
          <p:nvPr>
            <p:ph type="body" sz="quarter" idx="11" hasCustomPrompt="1"/>
          </p:nvPr>
        </p:nvSpPr>
        <p:spPr>
          <a:xfrm>
            <a:off x="763490" y="917173"/>
            <a:ext cx="6885015" cy="291299"/>
          </a:xfrm>
          <a:prstGeom prst="rect">
            <a:avLst/>
          </a:prstGeom>
        </p:spPr>
        <p:txBody>
          <a:bodyPr vert="horz" anchor="t"/>
          <a:lstStyle>
            <a:lvl1pPr marL="0" indent="0" algn="l">
              <a:buNone/>
              <a:defRPr lang="en-US" sz="1406" smtClean="0">
                <a:solidFill>
                  <a:schemeClr val="bg2">
                    <a:lumMod val="10000"/>
                  </a:schemeClr>
                </a:solidFill>
              </a:defRPr>
            </a:lvl1pPr>
            <a:lvl2pPr algn="l">
              <a:defRPr/>
            </a:lvl2pPr>
            <a:lvl3pPr algn="l">
              <a:defRPr/>
            </a:lvl3pPr>
            <a:lvl4pPr algn="l">
              <a:defRPr/>
            </a:lvl4pPr>
            <a:lvl5pPr algn="l">
              <a:defRPr/>
            </a:lvl5pPr>
          </a:lstStyle>
          <a:p>
            <a:pPr lvl="0"/>
            <a:r>
              <a:rPr lang="fr-CA" noProof="0" dirty="0"/>
              <a:t>Nom, position</a:t>
            </a:r>
          </a:p>
        </p:txBody>
      </p:sp>
      <p:sp>
        <p:nvSpPr>
          <p:cNvPr id="11" name="Text Placeholder 9"/>
          <p:cNvSpPr>
            <a:spLocks noGrp="1"/>
          </p:cNvSpPr>
          <p:nvPr>
            <p:ph type="body" sz="quarter" idx="13" hasCustomPrompt="1"/>
          </p:nvPr>
        </p:nvSpPr>
        <p:spPr>
          <a:xfrm>
            <a:off x="763490" y="1098777"/>
            <a:ext cx="6885015" cy="291299"/>
          </a:xfrm>
          <a:prstGeom prst="rect">
            <a:avLst/>
          </a:prstGeom>
        </p:spPr>
        <p:txBody>
          <a:bodyPr vert="horz" anchor="t"/>
          <a:lstStyle>
            <a:lvl1pPr marL="0" indent="0" algn="l">
              <a:buNone/>
              <a:defRPr sz="1406" b="0" baseline="0">
                <a:solidFill>
                  <a:schemeClr val="bg2">
                    <a:lumMod val="10000"/>
                  </a:schemeClr>
                </a:solidFill>
                <a:latin typeface="Calibri"/>
                <a:cs typeface="Calibri"/>
              </a:defRPr>
            </a:lvl1pPr>
            <a:lvl2pPr algn="l">
              <a:defRPr/>
            </a:lvl2pPr>
            <a:lvl3pPr algn="l">
              <a:defRPr/>
            </a:lvl3pPr>
            <a:lvl4pPr algn="l">
              <a:defRPr/>
            </a:lvl4pPr>
            <a:lvl5pPr algn="l">
              <a:defRPr/>
            </a:lvl5pPr>
          </a:lstStyle>
          <a:p>
            <a:pPr lvl="0"/>
            <a:r>
              <a:rPr lang="fr-CA" noProof="0"/>
              <a:t>Audience</a:t>
            </a:r>
          </a:p>
        </p:txBody>
      </p:sp>
      <p:sp>
        <p:nvSpPr>
          <p:cNvPr id="12" name="Text Placeholder 9"/>
          <p:cNvSpPr>
            <a:spLocks noGrp="1"/>
          </p:cNvSpPr>
          <p:nvPr>
            <p:ph type="body" sz="quarter" idx="14" hasCustomPrompt="1"/>
          </p:nvPr>
        </p:nvSpPr>
        <p:spPr>
          <a:xfrm>
            <a:off x="763490" y="1333607"/>
            <a:ext cx="6885015" cy="291299"/>
          </a:xfrm>
          <a:prstGeom prst="rect">
            <a:avLst/>
          </a:prstGeom>
        </p:spPr>
        <p:txBody>
          <a:bodyPr vert="horz" anchor="t"/>
          <a:lstStyle>
            <a:lvl1pPr marL="0" indent="0" algn="l">
              <a:buNone/>
              <a:defRPr sz="1406" b="0" baseline="0">
                <a:solidFill>
                  <a:schemeClr val="bg2">
                    <a:lumMod val="10000"/>
                  </a:schemeClr>
                </a:solidFill>
                <a:latin typeface="Calibri"/>
                <a:cs typeface="Calibri"/>
              </a:defRPr>
            </a:lvl1pPr>
            <a:lvl2pPr algn="l">
              <a:defRPr/>
            </a:lvl2pPr>
            <a:lvl3pPr algn="l">
              <a:defRPr/>
            </a:lvl3pPr>
            <a:lvl4pPr algn="l">
              <a:defRPr/>
            </a:lvl4pPr>
            <a:lvl5pPr algn="l">
              <a:defRPr/>
            </a:lvl5pPr>
          </a:lstStyle>
          <a:p>
            <a:pPr lvl="0"/>
            <a:r>
              <a:rPr lang="fr-CA" noProof="0"/>
              <a:t>Date</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4194"/>
          <a:stretch/>
        </p:blipFill>
        <p:spPr>
          <a:xfrm>
            <a:off x="0" y="1606746"/>
            <a:ext cx="12217500" cy="4682045"/>
          </a:xfrm>
          <a:prstGeom prst="rect">
            <a:avLst/>
          </a:prstGeom>
        </p:spPr>
      </p:pic>
      <p:pic>
        <p:nvPicPr>
          <p:cNvPr id="17" name="Picture 16" descr="MS_Descriptor-FR-white.png"/>
          <p:cNvPicPr>
            <a:picLocks noChangeAspect="1"/>
          </p:cNvPicPr>
          <p:nvPr/>
        </p:nvPicPr>
        <p:blipFill>
          <a:blip r:embed="rId4">
            <a:biLevel thresh="7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61800" y="6621222"/>
            <a:ext cx="4792500" cy="134639"/>
          </a:xfrm>
          <a:prstGeom prst="rect">
            <a:avLst/>
          </a:prstGeom>
        </p:spPr>
      </p:pic>
      <p:pic>
        <p:nvPicPr>
          <p:cNvPr id="18" name="Picture 17" descr="MS-BNP_FR-Orang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1198" y="6409342"/>
            <a:ext cx="3408750" cy="317277"/>
          </a:xfrm>
          <a:prstGeom prst="rect">
            <a:avLst/>
          </a:prstGeom>
        </p:spPr>
      </p:pic>
    </p:spTree>
    <p:extLst>
      <p:ext uri="{BB962C8B-B14F-4D97-AF65-F5344CB8AC3E}">
        <p14:creationId xmlns:p14="http://schemas.microsoft.com/office/powerpoint/2010/main" val="7745630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de séparation - Image 2">
    <p:spTree>
      <p:nvGrpSpPr>
        <p:cNvPr id="1" name=""/>
        <p:cNvGrpSpPr/>
        <p:nvPr/>
      </p:nvGrpSpPr>
      <p:grpSpPr>
        <a:xfrm>
          <a:off x="0" y="0"/>
          <a:ext cx="0" cy="0"/>
          <a:chOff x="0" y="0"/>
          <a:chExt cx="0" cy="0"/>
        </a:xfrm>
      </p:grpSpPr>
      <p:sp>
        <p:nvSpPr>
          <p:cNvPr id="18" name="Title 7"/>
          <p:cNvSpPr>
            <a:spLocks noGrp="1"/>
          </p:cNvSpPr>
          <p:nvPr>
            <p:ph type="title" hasCustomPrompt="1"/>
          </p:nvPr>
        </p:nvSpPr>
        <p:spPr>
          <a:xfrm>
            <a:off x="762907" y="5040585"/>
            <a:ext cx="10612538" cy="567351"/>
          </a:xfrm>
          <a:prstGeom prst="rect">
            <a:avLst/>
          </a:prstGeom>
        </p:spPr>
        <p:txBody>
          <a:bodyPr anchor="b"/>
          <a:lstStyle>
            <a:lvl1pPr algn="l">
              <a:defRPr sz="2531" b="1" baseline="0">
                <a:solidFill>
                  <a:srgbClr val="F7921E"/>
                </a:solidFill>
                <a:latin typeface="Calibri"/>
                <a:cs typeface="Calibri"/>
              </a:defRPr>
            </a:lvl1pPr>
          </a:lstStyle>
          <a:p>
            <a:r>
              <a:rPr lang="fr-CA" noProof="0" dirty="0"/>
              <a:t>Page de séparation</a:t>
            </a:r>
          </a:p>
        </p:txBody>
      </p:sp>
      <p:sp>
        <p:nvSpPr>
          <p:cNvPr id="2" name="Espace réservé du pied de page 1"/>
          <p:cNvSpPr>
            <a:spLocks noGrp="1"/>
          </p:cNvSpPr>
          <p:nvPr>
            <p:ph type="ftr" sz="quarter" idx="10"/>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1"/>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475612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act/Remerciements">
    <p:spTree>
      <p:nvGrpSpPr>
        <p:cNvPr id="1" name=""/>
        <p:cNvGrpSpPr/>
        <p:nvPr/>
      </p:nvGrpSpPr>
      <p:grpSpPr>
        <a:xfrm>
          <a:off x="0" y="0"/>
          <a:ext cx="0" cy="0"/>
          <a:chOff x="0" y="0"/>
          <a:chExt cx="0" cy="0"/>
        </a:xfrm>
      </p:grpSpPr>
      <p:sp>
        <p:nvSpPr>
          <p:cNvPr id="20" name="Title 7"/>
          <p:cNvSpPr>
            <a:spLocks noGrp="1"/>
          </p:cNvSpPr>
          <p:nvPr>
            <p:ph type="title" hasCustomPrompt="1"/>
          </p:nvPr>
        </p:nvSpPr>
        <p:spPr>
          <a:xfrm>
            <a:off x="0" y="0"/>
            <a:ext cx="1367507" cy="4333500"/>
          </a:xfrm>
          <a:prstGeom prst="rect">
            <a:avLst/>
          </a:prstGeom>
          <a:solidFill>
            <a:srgbClr val="F7921E"/>
          </a:solidFill>
        </p:spPr>
        <p:txBody>
          <a:bodyPr anchor="ctr" anchorCtr="1"/>
          <a:lstStyle>
            <a:lvl1pPr algn="ctr">
              <a:defRPr sz="2531" b="1" baseline="0">
                <a:solidFill>
                  <a:schemeClr val="bg1"/>
                </a:solidFill>
                <a:latin typeface="Calibri"/>
                <a:cs typeface="Calibri"/>
              </a:defRPr>
            </a:lvl1pPr>
          </a:lstStyle>
          <a:p>
            <a:r>
              <a:rPr lang="fr-CA" noProof="0" dirty="0"/>
              <a:t>Titre</a:t>
            </a:r>
          </a:p>
        </p:txBody>
      </p:sp>
      <p:pic>
        <p:nvPicPr>
          <p:cNvPr id="5" name="Picture Placeholder 7"/>
          <p:cNvPicPr>
            <a:picLocks noChangeAspect="1"/>
          </p:cNvPicPr>
          <p:nvPr/>
        </p:nvPicPr>
        <p:blipFill rotWithShape="1">
          <a:blip r:embed="rId2">
            <a:extLst>
              <a:ext uri="{28A0092B-C50C-407E-A947-70E740481C1C}">
                <a14:useLocalDpi xmlns:a14="http://schemas.microsoft.com/office/drawing/2010/main" val="0"/>
              </a:ext>
            </a:extLst>
          </a:blip>
          <a:stretch/>
        </p:blipFill>
        <p:spPr bwMode="auto">
          <a:xfrm>
            <a:off x="1367507" y="1"/>
            <a:ext cx="10833750" cy="4333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98740" y="5890020"/>
            <a:ext cx="3440906" cy="438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676767"/>
                </a:solidFill>
                <a:latin typeface="Calibri" charset="0"/>
                <a:ea typeface="ヒラギノ角ゴ ProN W3" charset="0"/>
                <a:cs typeface="ヒラギノ角ゴ ProN W3" charset="0"/>
                <a:sym typeface="Calibri" charset="0"/>
              </a:defRPr>
            </a:lvl1pPr>
            <a:lvl2pPr marL="742950" indent="-285750" eaLnBrk="0" hangingPunct="0">
              <a:defRPr sz="1400">
                <a:solidFill>
                  <a:srgbClr val="676767"/>
                </a:solidFill>
                <a:latin typeface="Calibri" charset="0"/>
                <a:ea typeface="ヒラギノ角ゴ ProN W3" charset="0"/>
                <a:cs typeface="ヒラギノ角ゴ ProN W3" charset="0"/>
                <a:sym typeface="Calibri" charset="0"/>
              </a:defRPr>
            </a:lvl2pPr>
            <a:lvl3pPr marL="1143000" indent="-228600" eaLnBrk="0" hangingPunct="0">
              <a:defRPr sz="1400">
                <a:solidFill>
                  <a:srgbClr val="676767"/>
                </a:solidFill>
                <a:latin typeface="Calibri" charset="0"/>
                <a:ea typeface="ヒラギノ角ゴ ProN W3" charset="0"/>
                <a:cs typeface="ヒラギノ角ゴ ProN W3" charset="0"/>
                <a:sym typeface="Calibri" charset="0"/>
              </a:defRPr>
            </a:lvl3pPr>
            <a:lvl4pPr marL="1600200" indent="-228600" eaLnBrk="0" hangingPunct="0">
              <a:defRPr sz="1400">
                <a:solidFill>
                  <a:srgbClr val="676767"/>
                </a:solidFill>
                <a:latin typeface="Calibri" charset="0"/>
                <a:ea typeface="ヒラギノ角ゴ ProN W3" charset="0"/>
                <a:cs typeface="ヒラギノ角ゴ ProN W3" charset="0"/>
                <a:sym typeface="Calibri" charset="0"/>
              </a:defRPr>
            </a:lvl4pPr>
            <a:lvl5pPr marL="2057400" indent="-228600" eaLnBrk="0" hangingPunct="0">
              <a:defRPr sz="1400">
                <a:solidFill>
                  <a:srgbClr val="676767"/>
                </a:solidFill>
                <a:latin typeface="Calibri" charset="0"/>
                <a:ea typeface="ヒラギノ角ゴ ProN W3" charset="0"/>
                <a:cs typeface="ヒラギノ角ゴ ProN W3" charset="0"/>
                <a:sym typeface="Calibri" charset="0"/>
              </a:defRPr>
            </a:lvl5pPr>
            <a:lvl6pPr marL="2514600" indent="-228600" eaLnBrk="0" fontAlgn="base" hangingPunct="0">
              <a:spcBef>
                <a:spcPct val="0"/>
              </a:spcBef>
              <a:spcAft>
                <a:spcPct val="0"/>
              </a:spcAft>
              <a:defRPr sz="1400">
                <a:solidFill>
                  <a:srgbClr val="676767"/>
                </a:solidFill>
                <a:latin typeface="Calibri" charset="0"/>
                <a:ea typeface="ヒラギノ角ゴ ProN W3" charset="0"/>
                <a:cs typeface="ヒラギノ角ゴ ProN W3" charset="0"/>
                <a:sym typeface="Calibri" charset="0"/>
              </a:defRPr>
            </a:lvl6pPr>
            <a:lvl7pPr marL="2971800" indent="-228600" eaLnBrk="0" fontAlgn="base" hangingPunct="0">
              <a:spcBef>
                <a:spcPct val="0"/>
              </a:spcBef>
              <a:spcAft>
                <a:spcPct val="0"/>
              </a:spcAft>
              <a:defRPr sz="1400">
                <a:solidFill>
                  <a:srgbClr val="676767"/>
                </a:solidFill>
                <a:latin typeface="Calibri" charset="0"/>
                <a:ea typeface="ヒラギノ角ゴ ProN W3" charset="0"/>
                <a:cs typeface="ヒラギノ角ゴ ProN W3" charset="0"/>
                <a:sym typeface="Calibri" charset="0"/>
              </a:defRPr>
            </a:lvl7pPr>
            <a:lvl8pPr marL="3429000" indent="-228600" eaLnBrk="0" fontAlgn="base" hangingPunct="0">
              <a:spcBef>
                <a:spcPct val="0"/>
              </a:spcBef>
              <a:spcAft>
                <a:spcPct val="0"/>
              </a:spcAft>
              <a:defRPr sz="1400">
                <a:solidFill>
                  <a:srgbClr val="676767"/>
                </a:solidFill>
                <a:latin typeface="Calibri" charset="0"/>
                <a:ea typeface="ヒラギノ角ゴ ProN W3" charset="0"/>
                <a:cs typeface="ヒラギノ角ゴ ProN W3" charset="0"/>
                <a:sym typeface="Calibri" charset="0"/>
              </a:defRPr>
            </a:lvl8pPr>
            <a:lvl9pPr marL="3886200" indent="-228600" eaLnBrk="0" fontAlgn="base" hangingPunct="0">
              <a:spcBef>
                <a:spcPct val="0"/>
              </a:spcBef>
              <a:spcAft>
                <a:spcPct val="0"/>
              </a:spcAft>
              <a:defRPr sz="1400">
                <a:solidFill>
                  <a:srgbClr val="676767"/>
                </a:solidFill>
                <a:latin typeface="Calibri" charset="0"/>
                <a:ea typeface="ヒラギノ角ゴ ProN W3" charset="0"/>
                <a:cs typeface="ヒラギノ角ゴ ProN W3" charset="0"/>
                <a:sym typeface="Calibri" charset="0"/>
              </a:defRPr>
            </a:lvl9pPr>
          </a:lstStyle>
          <a:p>
            <a:pPr eaLnBrk="1" hangingPunct="1"/>
            <a:r>
              <a:rPr lang="fr-CA" sz="1125" noProof="0" dirty="0">
                <a:solidFill>
                  <a:srgbClr val="171717"/>
                </a:solidFill>
              </a:rPr>
              <a:t>Visitez notre site : </a:t>
            </a:r>
            <a:r>
              <a:rPr lang="fr-CA" sz="1125" noProof="0" dirty="0">
                <a:solidFill>
                  <a:srgbClr val="006472"/>
                </a:solidFill>
              </a:rPr>
              <a:t>parcoursdenfant.com</a:t>
            </a:r>
          </a:p>
          <a:p>
            <a:pPr eaLnBrk="1" hangingPunct="1"/>
            <a:r>
              <a:rPr lang="fr-CA" sz="1125" noProof="0" dirty="0">
                <a:solidFill>
                  <a:srgbClr val="171717"/>
                </a:solidFill>
              </a:rPr>
              <a:t>Suivez-nous :</a:t>
            </a:r>
            <a:r>
              <a:rPr lang="fr-CA" sz="1125" baseline="0" noProof="0" dirty="0">
                <a:solidFill>
                  <a:srgbClr val="171717"/>
                </a:solidFill>
              </a:rPr>
              <a:t> </a:t>
            </a:r>
            <a:r>
              <a:rPr lang="fr-CA" sz="1125" baseline="0" noProof="0" dirty="0">
                <a:solidFill>
                  <a:srgbClr val="006472"/>
                </a:solidFill>
              </a:rPr>
              <a:t>@</a:t>
            </a:r>
            <a:r>
              <a:rPr lang="fr-CA" sz="1125" baseline="0" noProof="0" dirty="0" err="1">
                <a:solidFill>
                  <a:srgbClr val="006472"/>
                </a:solidFill>
              </a:rPr>
              <a:t>Morneau_Shepell</a:t>
            </a:r>
            <a:endParaRPr lang="fr-CA" sz="1125" noProof="0" dirty="0">
              <a:solidFill>
                <a:srgbClr val="006472"/>
              </a:solidFill>
            </a:endParaRPr>
          </a:p>
        </p:txBody>
      </p:sp>
      <p:sp>
        <p:nvSpPr>
          <p:cNvPr id="8" name="Text Placeholder 9"/>
          <p:cNvSpPr>
            <a:spLocks noGrp="1"/>
          </p:cNvSpPr>
          <p:nvPr>
            <p:ph type="body" sz="quarter" idx="12" hasCustomPrompt="1"/>
          </p:nvPr>
        </p:nvSpPr>
        <p:spPr>
          <a:xfrm>
            <a:off x="800229" y="4761299"/>
            <a:ext cx="3431458" cy="244682"/>
          </a:xfrm>
          <a:prstGeom prst="rect">
            <a:avLst/>
          </a:prstGeom>
        </p:spPr>
        <p:txBody>
          <a:bodyPr vert="horz" lIns="108000" tIns="0" bIns="0" anchor="b"/>
          <a:lstStyle>
            <a:lvl1pPr marL="0" algn="l">
              <a:defRPr sz="1406" b="1" baseline="0">
                <a:solidFill>
                  <a:schemeClr val="tx1"/>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a:t>Prénom Nom</a:t>
            </a:r>
          </a:p>
        </p:txBody>
      </p:sp>
      <p:sp>
        <p:nvSpPr>
          <p:cNvPr id="9" name="Text Placeholder 9"/>
          <p:cNvSpPr>
            <a:spLocks noGrp="1"/>
          </p:cNvSpPr>
          <p:nvPr>
            <p:ph type="body" sz="quarter" idx="18" hasCustomPrompt="1"/>
          </p:nvPr>
        </p:nvSpPr>
        <p:spPr>
          <a:xfrm>
            <a:off x="4330631" y="4761299"/>
            <a:ext cx="3431458" cy="244682"/>
          </a:xfrm>
          <a:prstGeom prst="rect">
            <a:avLst/>
          </a:prstGeom>
        </p:spPr>
        <p:txBody>
          <a:bodyPr vert="horz" lIns="108000" tIns="0" bIns="0" anchor="b"/>
          <a:lstStyle>
            <a:lvl1pPr marL="0" algn="l">
              <a:defRPr sz="1406" b="1" baseline="0">
                <a:solidFill>
                  <a:schemeClr val="tx1"/>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a:t>Prénom Nom</a:t>
            </a:r>
          </a:p>
        </p:txBody>
      </p:sp>
      <p:sp>
        <p:nvSpPr>
          <p:cNvPr id="10" name="Text Placeholder 9"/>
          <p:cNvSpPr>
            <a:spLocks noGrp="1"/>
          </p:cNvSpPr>
          <p:nvPr>
            <p:ph type="body" sz="quarter" idx="21" hasCustomPrompt="1"/>
          </p:nvPr>
        </p:nvSpPr>
        <p:spPr>
          <a:xfrm>
            <a:off x="7847188" y="4761299"/>
            <a:ext cx="3431458" cy="244682"/>
          </a:xfrm>
          <a:prstGeom prst="rect">
            <a:avLst/>
          </a:prstGeom>
        </p:spPr>
        <p:txBody>
          <a:bodyPr vert="horz" lIns="108000" tIns="0" bIns="0" anchor="b"/>
          <a:lstStyle>
            <a:lvl1pPr marL="0" algn="l">
              <a:defRPr sz="1406" b="1" baseline="0">
                <a:solidFill>
                  <a:schemeClr val="tx1"/>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a:t>Prénom Nom</a:t>
            </a:r>
          </a:p>
        </p:txBody>
      </p:sp>
      <p:sp>
        <p:nvSpPr>
          <p:cNvPr id="11" name="Text Placeholder 9"/>
          <p:cNvSpPr>
            <a:spLocks noGrp="1"/>
          </p:cNvSpPr>
          <p:nvPr>
            <p:ph type="body" sz="quarter" idx="27" hasCustomPrompt="1"/>
          </p:nvPr>
        </p:nvSpPr>
        <p:spPr>
          <a:xfrm>
            <a:off x="800229" y="5530682"/>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Numéro</a:t>
            </a:r>
          </a:p>
        </p:txBody>
      </p:sp>
      <p:sp>
        <p:nvSpPr>
          <p:cNvPr id="12" name="Text Placeholder 9"/>
          <p:cNvSpPr>
            <a:spLocks noGrp="1"/>
          </p:cNvSpPr>
          <p:nvPr>
            <p:ph type="body" sz="quarter" idx="30" hasCustomPrompt="1"/>
          </p:nvPr>
        </p:nvSpPr>
        <p:spPr>
          <a:xfrm>
            <a:off x="800229" y="5012760"/>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Position</a:t>
            </a:r>
          </a:p>
        </p:txBody>
      </p:sp>
      <p:sp>
        <p:nvSpPr>
          <p:cNvPr id="13" name="Text Placeholder 9"/>
          <p:cNvSpPr>
            <a:spLocks noGrp="1"/>
          </p:cNvSpPr>
          <p:nvPr>
            <p:ph type="body" sz="quarter" idx="31" hasCustomPrompt="1"/>
          </p:nvPr>
        </p:nvSpPr>
        <p:spPr>
          <a:xfrm>
            <a:off x="800229" y="5271721"/>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Email</a:t>
            </a:r>
          </a:p>
        </p:txBody>
      </p:sp>
      <p:sp>
        <p:nvSpPr>
          <p:cNvPr id="14" name="Text Placeholder 9"/>
          <p:cNvSpPr>
            <a:spLocks noGrp="1"/>
          </p:cNvSpPr>
          <p:nvPr>
            <p:ph type="body" sz="quarter" idx="32" hasCustomPrompt="1"/>
          </p:nvPr>
        </p:nvSpPr>
        <p:spPr>
          <a:xfrm>
            <a:off x="4336386" y="5530682"/>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Numéro</a:t>
            </a:r>
          </a:p>
        </p:txBody>
      </p:sp>
      <p:sp>
        <p:nvSpPr>
          <p:cNvPr id="15" name="Text Placeholder 9"/>
          <p:cNvSpPr>
            <a:spLocks noGrp="1"/>
          </p:cNvSpPr>
          <p:nvPr>
            <p:ph type="body" sz="quarter" idx="33" hasCustomPrompt="1"/>
          </p:nvPr>
        </p:nvSpPr>
        <p:spPr>
          <a:xfrm>
            <a:off x="4336386" y="5012760"/>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Position</a:t>
            </a:r>
          </a:p>
        </p:txBody>
      </p:sp>
      <p:sp>
        <p:nvSpPr>
          <p:cNvPr id="16" name="Text Placeholder 9"/>
          <p:cNvSpPr>
            <a:spLocks noGrp="1"/>
          </p:cNvSpPr>
          <p:nvPr>
            <p:ph type="body" sz="quarter" idx="34" hasCustomPrompt="1"/>
          </p:nvPr>
        </p:nvSpPr>
        <p:spPr>
          <a:xfrm>
            <a:off x="4336386" y="5271721"/>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Email</a:t>
            </a:r>
          </a:p>
        </p:txBody>
      </p:sp>
      <p:sp>
        <p:nvSpPr>
          <p:cNvPr id="17" name="Text Placeholder 9"/>
          <p:cNvSpPr>
            <a:spLocks noGrp="1"/>
          </p:cNvSpPr>
          <p:nvPr>
            <p:ph type="body" sz="quarter" idx="35" hasCustomPrompt="1"/>
          </p:nvPr>
        </p:nvSpPr>
        <p:spPr>
          <a:xfrm>
            <a:off x="7848729" y="5530682"/>
            <a:ext cx="3431458" cy="261112"/>
          </a:xfrm>
          <a:prstGeom prst="rect">
            <a:avLst/>
          </a:prstGeom>
        </p:spPr>
        <p:txBody>
          <a:bodyPr vert="horz" lIns="108000" tIns="0" bIns="0" anchor="t"/>
          <a:lstStyle>
            <a:lvl1pPr marL="0" marR="0" indent="-241093" algn="l" defTabSz="642915" rtl="0" eaLnBrk="1" fontAlgn="base" latinLnBrk="0" hangingPunct="1">
              <a:lnSpc>
                <a:spcPct val="100000"/>
              </a:lnSpc>
              <a:spcBef>
                <a:spcPct val="0"/>
              </a:spcBef>
              <a:spcAft>
                <a:spcPct val="0"/>
              </a:spcAft>
              <a:buClrTx/>
              <a:buSzTx/>
              <a:buFontTx/>
              <a:buNone/>
              <a:tabLst/>
              <a:defRPr sz="1406" b="0" baseline="0">
                <a:solidFill>
                  <a:schemeClr val="tx1"/>
                </a:solidFill>
                <a:latin typeface="Calibri"/>
                <a:cs typeface="Calibri"/>
              </a:defRPr>
            </a:lvl1pPr>
            <a:lvl2pPr algn="l">
              <a:defRPr/>
            </a:lvl2pPr>
            <a:lvl3pPr algn="l">
              <a:defRPr/>
            </a:lvl3pPr>
            <a:lvl4pPr algn="l">
              <a:defRPr/>
            </a:lvl4pPr>
            <a:lvl5pPr algn="l">
              <a:defRPr/>
            </a:lvl5pPr>
          </a:lstStyle>
          <a:p>
            <a:pPr marL="0" marR="0" lvl="0" indent="-241093" algn="l" defTabSz="642915" rtl="0" eaLnBrk="1" fontAlgn="base" latinLnBrk="0" hangingPunct="1">
              <a:lnSpc>
                <a:spcPct val="100000"/>
              </a:lnSpc>
              <a:spcBef>
                <a:spcPct val="0"/>
              </a:spcBef>
              <a:spcAft>
                <a:spcPct val="0"/>
              </a:spcAft>
              <a:buClrTx/>
              <a:buSzTx/>
              <a:buFontTx/>
              <a:buNone/>
              <a:tabLst/>
              <a:defRPr/>
            </a:pPr>
            <a:r>
              <a:rPr lang="fr-CA" noProof="0"/>
              <a:t>Numéro</a:t>
            </a:r>
          </a:p>
          <a:p>
            <a:pPr lvl="0"/>
            <a:endParaRPr lang="fr-CA" noProof="0"/>
          </a:p>
        </p:txBody>
      </p:sp>
      <p:sp>
        <p:nvSpPr>
          <p:cNvPr id="18" name="Text Placeholder 9"/>
          <p:cNvSpPr>
            <a:spLocks noGrp="1"/>
          </p:cNvSpPr>
          <p:nvPr>
            <p:ph type="body" sz="quarter" idx="36" hasCustomPrompt="1"/>
          </p:nvPr>
        </p:nvSpPr>
        <p:spPr>
          <a:xfrm>
            <a:off x="7848729" y="5012760"/>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Position</a:t>
            </a:r>
          </a:p>
        </p:txBody>
      </p:sp>
      <p:sp>
        <p:nvSpPr>
          <p:cNvPr id="19" name="Text Placeholder 9"/>
          <p:cNvSpPr>
            <a:spLocks noGrp="1"/>
          </p:cNvSpPr>
          <p:nvPr>
            <p:ph type="body" sz="quarter" idx="37" hasCustomPrompt="1"/>
          </p:nvPr>
        </p:nvSpPr>
        <p:spPr>
          <a:xfrm>
            <a:off x="7848729" y="5271721"/>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Email</a:t>
            </a:r>
          </a:p>
        </p:txBody>
      </p:sp>
      <p:sp>
        <p:nvSpPr>
          <p:cNvPr id="2" name="Espace réservé du pied de page 1"/>
          <p:cNvSpPr>
            <a:spLocks noGrp="1"/>
          </p:cNvSpPr>
          <p:nvPr>
            <p:ph type="ftr" sz="quarter" idx="38"/>
          </p:nvPr>
        </p:nvSpPr>
        <p:spPr>
          <a:xfrm>
            <a:off x="797516" y="6375191"/>
            <a:ext cx="3860602" cy="365001"/>
          </a:xfrm>
          <a:prstGeom prst="rect">
            <a:avLst/>
          </a:prstGeom>
        </p:spPr>
        <p:txBody>
          <a:bodyPr/>
          <a:lstStyle/>
          <a:p>
            <a:endParaRPr lang="en-US" dirty="0"/>
          </a:p>
        </p:txBody>
      </p:sp>
      <p:sp>
        <p:nvSpPr>
          <p:cNvPr id="4" name="Espace réservé du numéro de diapositive 3"/>
          <p:cNvSpPr>
            <a:spLocks noGrp="1"/>
          </p:cNvSpPr>
          <p:nvPr>
            <p:ph type="sldNum" sz="quarter" idx="39"/>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2712971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de text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8" name="Text Placeholder 5"/>
          <p:cNvSpPr>
            <a:spLocks noGrp="1"/>
          </p:cNvSpPr>
          <p:nvPr>
            <p:ph type="body" sz="quarter" idx="15" hasCustomPrompt="1"/>
          </p:nvPr>
        </p:nvSpPr>
        <p:spPr>
          <a:xfrm>
            <a:off x="762908" y="1851950"/>
            <a:ext cx="10662628" cy="3935786"/>
          </a:xfrm>
          <a:prstGeom prst="rect">
            <a:avLst/>
          </a:prstGeom>
        </p:spPr>
        <p:txBody>
          <a:bodyPr vert="horz" lIns="108000" tIns="0"/>
          <a:lstStyle>
            <a:lvl1pPr marL="321457" indent="-321457" algn="l">
              <a:spcAft>
                <a:spcPts val="422"/>
              </a:spcAft>
              <a:buFontTx/>
              <a:buBlip>
                <a:blip r:embed="rId2"/>
              </a:buBlip>
              <a:defRPr sz="2250" b="0">
                <a:solidFill>
                  <a:schemeClr val="tx1"/>
                </a:solidFill>
                <a:latin typeface="Calibri"/>
                <a:cs typeface="Calibri"/>
              </a:defRPr>
            </a:lvl1pPr>
            <a:lvl2pPr marL="632790" indent="-321457" algn="l">
              <a:spcAft>
                <a:spcPts val="422"/>
              </a:spcAft>
              <a:buSzPct val="100000"/>
              <a:buFontTx/>
              <a:buBlip>
                <a:blip r:embed="rId3"/>
              </a:buBlip>
              <a:defRPr sz="2109">
                <a:solidFill>
                  <a:schemeClr val="tx1"/>
                </a:solidFill>
                <a:latin typeface="Calibri"/>
                <a:cs typeface="Calibri"/>
              </a:defRPr>
            </a:lvl2pPr>
            <a:lvl3pPr marL="961841" indent="-321457" algn="l">
              <a:spcAft>
                <a:spcPts val="422"/>
              </a:spcAft>
              <a:buSzPct val="100000"/>
              <a:buFontTx/>
              <a:buBlip>
                <a:blip r:embed="rId4"/>
              </a:buBlip>
              <a:defRPr sz="1969" baseline="0">
                <a:solidFill>
                  <a:schemeClr val="tx1"/>
                </a:solidFill>
                <a:latin typeface="Calibri"/>
                <a:cs typeface="Calibri"/>
              </a:defRPr>
            </a:lvl3pPr>
            <a:lvl4pPr marL="1282481" indent="-321457" algn="l">
              <a:spcAft>
                <a:spcPts val="422"/>
              </a:spcAft>
              <a:buFont typeface="Wingdings" pitchFamily="2" charset="2"/>
              <a:buChar char="§"/>
              <a:defRPr sz="1687" baseline="0">
                <a:solidFill>
                  <a:schemeClr val="tx1"/>
                </a:solidFill>
                <a:latin typeface="Calibri"/>
                <a:cs typeface="Calibri"/>
              </a:defRPr>
            </a:lvl4pPr>
            <a:lvl5pPr marL="961841" indent="-321457" algn="l">
              <a:buFontTx/>
              <a:buBlip>
                <a:blip r:embed="rId4"/>
              </a:buBlip>
              <a:defRPr sz="1687">
                <a:solidFill>
                  <a:srgbClr val="636466"/>
                </a:solidFill>
                <a:latin typeface="Calibri"/>
                <a:cs typeface="Calibri"/>
              </a:defRPr>
            </a:lvl5pPr>
            <a:lvl6pPr marL="1160818" indent="-191981" algn="l">
              <a:buFont typeface="Wingdings" pitchFamily="2" charset="2"/>
              <a:buChar char="§"/>
              <a:tabLst>
                <a:tab pos="1160818" algn="l"/>
              </a:tabLst>
              <a:defRPr sz="1687">
                <a:solidFill>
                  <a:schemeClr val="tx2"/>
                </a:solidFill>
              </a:defRPr>
            </a:lvl6pPr>
          </a:lstStyle>
          <a:p>
            <a:pPr lvl="0"/>
            <a:r>
              <a:rPr lang="fr-CA" noProof="0" dirty="0"/>
              <a:t>Points</a:t>
            </a:r>
          </a:p>
          <a:p>
            <a:pPr lvl="1"/>
            <a:r>
              <a:rPr lang="fr-CA" noProof="0" dirty="0"/>
              <a:t>Second niveau</a:t>
            </a:r>
          </a:p>
          <a:p>
            <a:pPr lvl="2"/>
            <a:r>
              <a:rPr lang="fr-CA" noProof="0" dirty="0"/>
              <a:t>Troisième niveau</a:t>
            </a:r>
          </a:p>
          <a:p>
            <a:pPr lvl="3"/>
            <a:r>
              <a:rPr lang="fr-CA" noProof="0" dirty="0"/>
              <a:t>Quatrième niveau</a:t>
            </a:r>
          </a:p>
        </p:txBody>
      </p:sp>
      <p:sp>
        <p:nvSpPr>
          <p:cNvPr id="2" name="Espace réservé du pied de page 1"/>
          <p:cNvSpPr>
            <a:spLocks noGrp="1"/>
          </p:cNvSpPr>
          <p:nvPr>
            <p:ph type="ftr" sz="quarter" idx="16"/>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7"/>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9718194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de texte - Deux colonnes">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dirty="0"/>
              <a:t>Titre</a:t>
            </a:r>
          </a:p>
        </p:txBody>
      </p:sp>
      <p:sp>
        <p:nvSpPr>
          <p:cNvPr id="8" name="Text Placeholder 5"/>
          <p:cNvSpPr>
            <a:spLocks noGrp="1"/>
          </p:cNvSpPr>
          <p:nvPr>
            <p:ph type="body" sz="quarter" idx="15" hasCustomPrompt="1"/>
          </p:nvPr>
        </p:nvSpPr>
        <p:spPr>
          <a:xfrm>
            <a:off x="762907" y="1851950"/>
            <a:ext cx="5134928" cy="3935786"/>
          </a:xfrm>
          <a:prstGeom prst="rect">
            <a:avLst/>
          </a:prstGeom>
        </p:spPr>
        <p:txBody>
          <a:bodyPr vert="horz" lIns="108000" tIns="0"/>
          <a:lstStyle>
            <a:lvl1pPr marL="321457" indent="-321457" algn="l">
              <a:spcAft>
                <a:spcPts val="422"/>
              </a:spcAft>
              <a:buFontTx/>
              <a:buBlip>
                <a:blip r:embed="rId2"/>
              </a:buBlip>
              <a:defRPr sz="2250" b="0">
                <a:solidFill>
                  <a:schemeClr val="tx1"/>
                </a:solidFill>
                <a:latin typeface="Calibri"/>
                <a:cs typeface="Calibri"/>
              </a:defRPr>
            </a:lvl1pPr>
            <a:lvl2pPr marL="632790" indent="-321457" algn="l">
              <a:spcAft>
                <a:spcPts val="422"/>
              </a:spcAft>
              <a:buSzPct val="100000"/>
              <a:buFontTx/>
              <a:buBlip>
                <a:blip r:embed="rId3"/>
              </a:buBlip>
              <a:defRPr sz="2109">
                <a:solidFill>
                  <a:schemeClr val="tx1"/>
                </a:solidFill>
                <a:latin typeface="Calibri"/>
                <a:cs typeface="Calibri"/>
              </a:defRPr>
            </a:lvl2pPr>
            <a:lvl3pPr marL="961841" indent="-321457" algn="l">
              <a:spcAft>
                <a:spcPts val="422"/>
              </a:spcAft>
              <a:buSzPct val="100000"/>
              <a:buFontTx/>
              <a:buBlip>
                <a:blip r:embed="rId4"/>
              </a:buBlip>
              <a:defRPr sz="1969" baseline="0">
                <a:solidFill>
                  <a:schemeClr val="tx1"/>
                </a:solidFill>
                <a:latin typeface="Calibri"/>
                <a:cs typeface="Calibri"/>
              </a:defRPr>
            </a:lvl3pPr>
            <a:lvl4pPr marL="1282481" indent="-321457" algn="l">
              <a:spcAft>
                <a:spcPts val="422"/>
              </a:spcAft>
              <a:buFont typeface="Wingdings" pitchFamily="2" charset="2"/>
              <a:buChar char="§"/>
              <a:defRPr sz="1687">
                <a:solidFill>
                  <a:schemeClr val="tx1"/>
                </a:solidFill>
                <a:latin typeface="Calibri"/>
                <a:cs typeface="Calibri"/>
              </a:defRPr>
            </a:lvl4pPr>
            <a:lvl5pPr marL="961841" indent="-321457" algn="l">
              <a:buFontTx/>
              <a:buBlip>
                <a:blip r:embed="rId4"/>
              </a:buBlip>
              <a:defRPr sz="1687">
                <a:solidFill>
                  <a:srgbClr val="636466"/>
                </a:solidFill>
                <a:latin typeface="Calibri"/>
                <a:cs typeface="Calibri"/>
              </a:defRPr>
            </a:lvl5pPr>
            <a:lvl6pPr marL="1160818" indent="-191981" algn="l">
              <a:buFont typeface="Wingdings" pitchFamily="2" charset="2"/>
              <a:buChar char="§"/>
              <a:tabLst>
                <a:tab pos="1160818" algn="l"/>
              </a:tabLst>
              <a:defRPr sz="1687">
                <a:solidFill>
                  <a:schemeClr val="tx2"/>
                </a:solidFill>
              </a:defRPr>
            </a:lvl6pPr>
          </a:lstStyle>
          <a:p>
            <a:pPr lvl="0"/>
            <a:r>
              <a:rPr lang="fr-CA" noProof="0" dirty="0"/>
              <a:t>Points</a:t>
            </a:r>
          </a:p>
          <a:p>
            <a:pPr lvl="1"/>
            <a:r>
              <a:rPr lang="fr-CA" noProof="0" dirty="0"/>
              <a:t>Second niveau</a:t>
            </a:r>
          </a:p>
          <a:p>
            <a:pPr lvl="2"/>
            <a:r>
              <a:rPr lang="fr-CA" noProof="0" dirty="0"/>
              <a:t>Troisième niveau</a:t>
            </a:r>
          </a:p>
          <a:p>
            <a:pPr lvl="3"/>
            <a:r>
              <a:rPr lang="fr-CA" noProof="0" dirty="0"/>
              <a:t>Quatrième niveau</a:t>
            </a:r>
          </a:p>
        </p:txBody>
      </p:sp>
      <p:sp>
        <p:nvSpPr>
          <p:cNvPr id="6" name="Text Placeholder 5"/>
          <p:cNvSpPr>
            <a:spLocks noGrp="1"/>
          </p:cNvSpPr>
          <p:nvPr>
            <p:ph type="body" sz="quarter" idx="17" hasCustomPrompt="1"/>
          </p:nvPr>
        </p:nvSpPr>
        <p:spPr>
          <a:xfrm>
            <a:off x="6310141" y="1851950"/>
            <a:ext cx="5128624" cy="3935786"/>
          </a:xfrm>
          <a:prstGeom prst="rect">
            <a:avLst/>
          </a:prstGeom>
        </p:spPr>
        <p:txBody>
          <a:bodyPr vert="horz" lIns="108000" tIns="0"/>
          <a:lstStyle>
            <a:lvl1pPr marL="321457" indent="-321457" algn="l">
              <a:spcAft>
                <a:spcPts val="422"/>
              </a:spcAft>
              <a:buFontTx/>
              <a:buBlip>
                <a:blip r:embed="rId2"/>
              </a:buBlip>
              <a:defRPr sz="2250" b="0">
                <a:solidFill>
                  <a:schemeClr val="tx1"/>
                </a:solidFill>
                <a:latin typeface="Calibri"/>
                <a:cs typeface="Calibri"/>
              </a:defRPr>
            </a:lvl1pPr>
            <a:lvl2pPr marL="632790" indent="-321457" algn="l">
              <a:spcAft>
                <a:spcPts val="422"/>
              </a:spcAft>
              <a:buSzPct val="100000"/>
              <a:buFontTx/>
              <a:buBlip>
                <a:blip r:embed="rId3"/>
              </a:buBlip>
              <a:defRPr sz="2109">
                <a:solidFill>
                  <a:schemeClr val="tx1"/>
                </a:solidFill>
                <a:latin typeface="Calibri"/>
                <a:cs typeface="Calibri"/>
              </a:defRPr>
            </a:lvl2pPr>
            <a:lvl3pPr marL="961841" indent="-321457" algn="l">
              <a:spcAft>
                <a:spcPts val="422"/>
              </a:spcAft>
              <a:buSzPct val="100000"/>
              <a:buFontTx/>
              <a:buBlip>
                <a:blip r:embed="rId4"/>
              </a:buBlip>
              <a:defRPr sz="1969" baseline="0">
                <a:solidFill>
                  <a:schemeClr val="tx1"/>
                </a:solidFill>
                <a:latin typeface="Calibri"/>
                <a:cs typeface="Calibri"/>
              </a:defRPr>
            </a:lvl3pPr>
            <a:lvl4pPr marL="1282481" indent="-321457" algn="l">
              <a:spcAft>
                <a:spcPts val="422"/>
              </a:spcAft>
              <a:buFont typeface="Wingdings" pitchFamily="2" charset="2"/>
              <a:buChar char="§"/>
              <a:defRPr sz="1687">
                <a:solidFill>
                  <a:schemeClr val="tx1"/>
                </a:solidFill>
                <a:latin typeface="Calibri"/>
                <a:cs typeface="Calibri"/>
              </a:defRPr>
            </a:lvl4pPr>
            <a:lvl5pPr marL="961841" indent="-321457" algn="l">
              <a:buFontTx/>
              <a:buBlip>
                <a:blip r:embed="rId4"/>
              </a:buBlip>
              <a:defRPr sz="1687">
                <a:solidFill>
                  <a:srgbClr val="636466"/>
                </a:solidFill>
                <a:latin typeface="Calibri"/>
                <a:cs typeface="Calibri"/>
              </a:defRPr>
            </a:lvl5pPr>
            <a:lvl6pPr marL="1160818" indent="-191981" algn="l">
              <a:buFont typeface="Wingdings" pitchFamily="2" charset="2"/>
              <a:buChar char="§"/>
              <a:tabLst>
                <a:tab pos="1160818" algn="l"/>
              </a:tabLst>
              <a:defRPr sz="1687">
                <a:solidFill>
                  <a:schemeClr val="tx2"/>
                </a:solidFill>
              </a:defRPr>
            </a:lvl6pPr>
          </a:lstStyle>
          <a:p>
            <a:pPr lvl="0"/>
            <a:r>
              <a:rPr lang="fr-CA" noProof="0" dirty="0"/>
              <a:t>Points </a:t>
            </a:r>
          </a:p>
          <a:p>
            <a:pPr lvl="1"/>
            <a:r>
              <a:rPr lang="fr-CA" noProof="0" dirty="0"/>
              <a:t>Second niveau</a:t>
            </a:r>
          </a:p>
          <a:p>
            <a:pPr lvl="2"/>
            <a:r>
              <a:rPr lang="fr-CA" noProof="0" dirty="0"/>
              <a:t>Troisième niveau</a:t>
            </a:r>
          </a:p>
          <a:p>
            <a:pPr lvl="3"/>
            <a:r>
              <a:rPr lang="fr-CA" noProof="0" dirty="0"/>
              <a:t>Quatrième niveau</a:t>
            </a:r>
          </a:p>
        </p:txBody>
      </p:sp>
      <p:sp>
        <p:nvSpPr>
          <p:cNvPr id="2" name="Espace réservé du pied de page 1"/>
          <p:cNvSpPr>
            <a:spLocks noGrp="1"/>
          </p:cNvSpPr>
          <p:nvPr>
            <p:ph type="ftr" sz="quarter" idx="18"/>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9"/>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5078160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Message principal - Points">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763490" y="2103126"/>
            <a:ext cx="4275671" cy="3502991"/>
          </a:xfrm>
          <a:prstGeom prst="rect">
            <a:avLst/>
          </a:prstGeom>
        </p:spPr>
        <p:txBody>
          <a:bodyPr vert="horz" tIns="0"/>
          <a:lstStyle>
            <a:lvl1pPr marL="0" indent="0" algn="l">
              <a:defRPr sz="2672" b="0" baseline="0">
                <a:solidFill>
                  <a:srgbClr val="9E3D96"/>
                </a:solidFill>
                <a:latin typeface="Calibri"/>
                <a:cs typeface="Calibri"/>
              </a:defRPr>
            </a:lvl1pPr>
          </a:lstStyle>
          <a:p>
            <a:pPr lvl="0"/>
            <a:r>
              <a:rPr lang="fr-CA" noProof="0"/>
              <a:t>Message principal</a:t>
            </a:r>
          </a:p>
        </p:txBody>
      </p:sp>
      <p:sp>
        <p:nvSpPr>
          <p:cNvPr id="11" name="Text Placeholder 11"/>
          <p:cNvSpPr>
            <a:spLocks noGrp="1"/>
          </p:cNvSpPr>
          <p:nvPr>
            <p:ph type="body" sz="quarter" idx="13" hasCustomPrompt="1"/>
          </p:nvPr>
        </p:nvSpPr>
        <p:spPr>
          <a:xfrm>
            <a:off x="5279692" y="2103126"/>
            <a:ext cx="6145609" cy="3502991"/>
          </a:xfrm>
          <a:prstGeom prst="rect">
            <a:avLst/>
          </a:prstGeom>
        </p:spPr>
        <p:txBody>
          <a:bodyPr vert="horz"/>
          <a:lstStyle>
            <a:lvl1pPr marL="321457" indent="-321457" algn="l">
              <a:spcAft>
                <a:spcPts val="844"/>
              </a:spcAft>
              <a:buFontTx/>
              <a:buBlip>
                <a:blip r:embed="rId2"/>
              </a:buBlip>
              <a:defRPr sz="2250" b="0">
                <a:solidFill>
                  <a:schemeClr val="tx1"/>
                </a:solidFill>
                <a:latin typeface="Calibri"/>
                <a:cs typeface="Calibri"/>
              </a:defRPr>
            </a:lvl1pPr>
          </a:lstStyle>
          <a:p>
            <a:pPr lvl="0"/>
            <a:r>
              <a:rPr lang="fr-CA" noProof="0" dirty="0"/>
              <a:t>Points</a:t>
            </a:r>
          </a:p>
        </p:txBody>
      </p:sp>
      <p:sp>
        <p:nvSpPr>
          <p:cNvPr id="9"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14"/>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5"/>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804347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act/Remerciements">
    <p:spTree>
      <p:nvGrpSpPr>
        <p:cNvPr id="1" name=""/>
        <p:cNvGrpSpPr/>
        <p:nvPr/>
      </p:nvGrpSpPr>
      <p:grpSpPr>
        <a:xfrm>
          <a:off x="0" y="0"/>
          <a:ext cx="0" cy="0"/>
          <a:chOff x="0" y="0"/>
          <a:chExt cx="0" cy="0"/>
        </a:xfrm>
      </p:grpSpPr>
      <p:sp>
        <p:nvSpPr>
          <p:cNvPr id="20" name="Title 7"/>
          <p:cNvSpPr>
            <a:spLocks noGrp="1"/>
          </p:cNvSpPr>
          <p:nvPr>
            <p:ph type="title" hasCustomPrompt="1"/>
          </p:nvPr>
        </p:nvSpPr>
        <p:spPr>
          <a:xfrm>
            <a:off x="0" y="0"/>
            <a:ext cx="1367507" cy="4333500"/>
          </a:xfrm>
          <a:prstGeom prst="rect">
            <a:avLst/>
          </a:prstGeom>
          <a:solidFill>
            <a:srgbClr val="F7921E"/>
          </a:solidFill>
        </p:spPr>
        <p:txBody>
          <a:bodyPr anchor="ctr" anchorCtr="1"/>
          <a:lstStyle>
            <a:lvl1pPr algn="ctr">
              <a:defRPr sz="2531" b="1" baseline="0">
                <a:solidFill>
                  <a:schemeClr val="bg1"/>
                </a:solidFill>
                <a:latin typeface="Calibri"/>
                <a:cs typeface="Calibri"/>
              </a:defRPr>
            </a:lvl1pPr>
          </a:lstStyle>
          <a:p>
            <a:r>
              <a:rPr lang="fr-CA" noProof="0" dirty="0"/>
              <a:t>Titre</a:t>
            </a:r>
          </a:p>
        </p:txBody>
      </p:sp>
      <p:pic>
        <p:nvPicPr>
          <p:cNvPr id="5" name="Picture Placeholder 7"/>
          <p:cNvPicPr>
            <a:picLocks noChangeAspect="1"/>
          </p:cNvPicPr>
          <p:nvPr/>
        </p:nvPicPr>
        <p:blipFill rotWithShape="1">
          <a:blip r:embed="rId2">
            <a:extLst>
              <a:ext uri="{28A0092B-C50C-407E-A947-70E740481C1C}">
                <a14:useLocalDpi xmlns:a14="http://schemas.microsoft.com/office/drawing/2010/main" val="0"/>
              </a:ext>
            </a:extLst>
          </a:blip>
          <a:stretch/>
        </p:blipFill>
        <p:spPr bwMode="auto">
          <a:xfrm>
            <a:off x="1367507" y="1"/>
            <a:ext cx="10833750" cy="4333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98740" y="5890020"/>
            <a:ext cx="3440906" cy="438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676767"/>
                </a:solidFill>
                <a:latin typeface="Calibri" charset="0"/>
                <a:ea typeface="ヒラギノ角ゴ ProN W3" charset="0"/>
                <a:cs typeface="ヒラギノ角ゴ ProN W3" charset="0"/>
                <a:sym typeface="Calibri" charset="0"/>
              </a:defRPr>
            </a:lvl1pPr>
            <a:lvl2pPr marL="742950" indent="-285750" eaLnBrk="0" hangingPunct="0">
              <a:defRPr sz="1400">
                <a:solidFill>
                  <a:srgbClr val="676767"/>
                </a:solidFill>
                <a:latin typeface="Calibri" charset="0"/>
                <a:ea typeface="ヒラギノ角ゴ ProN W3" charset="0"/>
                <a:cs typeface="ヒラギノ角ゴ ProN W3" charset="0"/>
                <a:sym typeface="Calibri" charset="0"/>
              </a:defRPr>
            </a:lvl2pPr>
            <a:lvl3pPr marL="1143000" indent="-228600" eaLnBrk="0" hangingPunct="0">
              <a:defRPr sz="1400">
                <a:solidFill>
                  <a:srgbClr val="676767"/>
                </a:solidFill>
                <a:latin typeface="Calibri" charset="0"/>
                <a:ea typeface="ヒラギノ角ゴ ProN W3" charset="0"/>
                <a:cs typeface="ヒラギノ角ゴ ProN W3" charset="0"/>
                <a:sym typeface="Calibri" charset="0"/>
              </a:defRPr>
            </a:lvl3pPr>
            <a:lvl4pPr marL="1600200" indent="-228600" eaLnBrk="0" hangingPunct="0">
              <a:defRPr sz="1400">
                <a:solidFill>
                  <a:srgbClr val="676767"/>
                </a:solidFill>
                <a:latin typeface="Calibri" charset="0"/>
                <a:ea typeface="ヒラギノ角ゴ ProN W3" charset="0"/>
                <a:cs typeface="ヒラギノ角ゴ ProN W3" charset="0"/>
                <a:sym typeface="Calibri" charset="0"/>
              </a:defRPr>
            </a:lvl4pPr>
            <a:lvl5pPr marL="2057400" indent="-228600" eaLnBrk="0" hangingPunct="0">
              <a:defRPr sz="1400">
                <a:solidFill>
                  <a:srgbClr val="676767"/>
                </a:solidFill>
                <a:latin typeface="Calibri" charset="0"/>
                <a:ea typeface="ヒラギノ角ゴ ProN W3" charset="0"/>
                <a:cs typeface="ヒラギノ角ゴ ProN W3" charset="0"/>
                <a:sym typeface="Calibri" charset="0"/>
              </a:defRPr>
            </a:lvl5pPr>
            <a:lvl6pPr marL="2514600" indent="-228600" eaLnBrk="0" fontAlgn="base" hangingPunct="0">
              <a:spcBef>
                <a:spcPct val="0"/>
              </a:spcBef>
              <a:spcAft>
                <a:spcPct val="0"/>
              </a:spcAft>
              <a:defRPr sz="1400">
                <a:solidFill>
                  <a:srgbClr val="676767"/>
                </a:solidFill>
                <a:latin typeface="Calibri" charset="0"/>
                <a:ea typeface="ヒラギノ角ゴ ProN W3" charset="0"/>
                <a:cs typeface="ヒラギノ角ゴ ProN W3" charset="0"/>
                <a:sym typeface="Calibri" charset="0"/>
              </a:defRPr>
            </a:lvl6pPr>
            <a:lvl7pPr marL="2971800" indent="-228600" eaLnBrk="0" fontAlgn="base" hangingPunct="0">
              <a:spcBef>
                <a:spcPct val="0"/>
              </a:spcBef>
              <a:spcAft>
                <a:spcPct val="0"/>
              </a:spcAft>
              <a:defRPr sz="1400">
                <a:solidFill>
                  <a:srgbClr val="676767"/>
                </a:solidFill>
                <a:latin typeface="Calibri" charset="0"/>
                <a:ea typeface="ヒラギノ角ゴ ProN W3" charset="0"/>
                <a:cs typeface="ヒラギノ角ゴ ProN W3" charset="0"/>
                <a:sym typeface="Calibri" charset="0"/>
              </a:defRPr>
            </a:lvl7pPr>
            <a:lvl8pPr marL="3429000" indent="-228600" eaLnBrk="0" fontAlgn="base" hangingPunct="0">
              <a:spcBef>
                <a:spcPct val="0"/>
              </a:spcBef>
              <a:spcAft>
                <a:spcPct val="0"/>
              </a:spcAft>
              <a:defRPr sz="1400">
                <a:solidFill>
                  <a:srgbClr val="676767"/>
                </a:solidFill>
                <a:latin typeface="Calibri" charset="0"/>
                <a:ea typeface="ヒラギノ角ゴ ProN W3" charset="0"/>
                <a:cs typeface="ヒラギノ角ゴ ProN W3" charset="0"/>
                <a:sym typeface="Calibri" charset="0"/>
              </a:defRPr>
            </a:lvl8pPr>
            <a:lvl9pPr marL="3886200" indent="-228600" eaLnBrk="0" fontAlgn="base" hangingPunct="0">
              <a:spcBef>
                <a:spcPct val="0"/>
              </a:spcBef>
              <a:spcAft>
                <a:spcPct val="0"/>
              </a:spcAft>
              <a:defRPr sz="1400">
                <a:solidFill>
                  <a:srgbClr val="676767"/>
                </a:solidFill>
                <a:latin typeface="Calibri" charset="0"/>
                <a:ea typeface="ヒラギノ角ゴ ProN W3" charset="0"/>
                <a:cs typeface="ヒラギノ角ゴ ProN W3" charset="0"/>
                <a:sym typeface="Calibri" charset="0"/>
              </a:defRPr>
            </a:lvl9pPr>
          </a:lstStyle>
          <a:p>
            <a:pPr eaLnBrk="1" hangingPunct="1"/>
            <a:r>
              <a:rPr lang="fr-CA" sz="1125" noProof="0" dirty="0">
                <a:solidFill>
                  <a:srgbClr val="171717"/>
                </a:solidFill>
              </a:rPr>
              <a:t>Visitez notre site : </a:t>
            </a:r>
            <a:r>
              <a:rPr lang="fr-CA" sz="1125" noProof="0" dirty="0">
                <a:solidFill>
                  <a:srgbClr val="006472"/>
                </a:solidFill>
              </a:rPr>
              <a:t>parcoursdenfant.com</a:t>
            </a:r>
          </a:p>
          <a:p>
            <a:pPr eaLnBrk="1" hangingPunct="1"/>
            <a:r>
              <a:rPr lang="fr-CA" sz="1125" noProof="0" dirty="0">
                <a:solidFill>
                  <a:srgbClr val="171717"/>
                </a:solidFill>
              </a:rPr>
              <a:t>Suivez-nous :</a:t>
            </a:r>
            <a:r>
              <a:rPr lang="fr-CA" sz="1125" baseline="0" noProof="0" dirty="0">
                <a:solidFill>
                  <a:srgbClr val="171717"/>
                </a:solidFill>
              </a:rPr>
              <a:t> </a:t>
            </a:r>
            <a:r>
              <a:rPr lang="fr-CA" sz="1125" baseline="0" noProof="0" dirty="0">
                <a:solidFill>
                  <a:srgbClr val="006472"/>
                </a:solidFill>
              </a:rPr>
              <a:t>@</a:t>
            </a:r>
            <a:r>
              <a:rPr lang="fr-CA" sz="1125" baseline="0" noProof="0" dirty="0" err="1">
                <a:solidFill>
                  <a:srgbClr val="006472"/>
                </a:solidFill>
              </a:rPr>
              <a:t>Morneau_Shepell</a:t>
            </a:r>
            <a:endParaRPr lang="fr-CA" sz="1125" noProof="0" dirty="0">
              <a:solidFill>
                <a:srgbClr val="006472"/>
              </a:solidFill>
            </a:endParaRPr>
          </a:p>
        </p:txBody>
      </p:sp>
      <p:sp>
        <p:nvSpPr>
          <p:cNvPr id="8" name="Text Placeholder 9"/>
          <p:cNvSpPr>
            <a:spLocks noGrp="1"/>
          </p:cNvSpPr>
          <p:nvPr>
            <p:ph type="body" sz="quarter" idx="12" hasCustomPrompt="1"/>
          </p:nvPr>
        </p:nvSpPr>
        <p:spPr>
          <a:xfrm>
            <a:off x="800229" y="4761299"/>
            <a:ext cx="3431458" cy="244682"/>
          </a:xfrm>
          <a:prstGeom prst="rect">
            <a:avLst/>
          </a:prstGeom>
        </p:spPr>
        <p:txBody>
          <a:bodyPr vert="horz" lIns="108000" tIns="0" bIns="0" anchor="b"/>
          <a:lstStyle>
            <a:lvl1pPr marL="0" algn="l">
              <a:defRPr sz="1406" b="1" baseline="0">
                <a:solidFill>
                  <a:schemeClr val="tx1"/>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a:t>Prénom Nom</a:t>
            </a:r>
          </a:p>
        </p:txBody>
      </p:sp>
      <p:sp>
        <p:nvSpPr>
          <p:cNvPr id="9" name="Text Placeholder 9"/>
          <p:cNvSpPr>
            <a:spLocks noGrp="1"/>
          </p:cNvSpPr>
          <p:nvPr>
            <p:ph type="body" sz="quarter" idx="18" hasCustomPrompt="1"/>
          </p:nvPr>
        </p:nvSpPr>
        <p:spPr>
          <a:xfrm>
            <a:off x="4330631" y="4761299"/>
            <a:ext cx="3431458" cy="244682"/>
          </a:xfrm>
          <a:prstGeom prst="rect">
            <a:avLst/>
          </a:prstGeom>
        </p:spPr>
        <p:txBody>
          <a:bodyPr vert="horz" lIns="108000" tIns="0" bIns="0" anchor="b"/>
          <a:lstStyle>
            <a:lvl1pPr marL="0" algn="l">
              <a:defRPr sz="1406" b="1" baseline="0">
                <a:solidFill>
                  <a:schemeClr val="tx1"/>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a:t>Prénom Nom</a:t>
            </a:r>
          </a:p>
        </p:txBody>
      </p:sp>
      <p:sp>
        <p:nvSpPr>
          <p:cNvPr id="10" name="Text Placeholder 9"/>
          <p:cNvSpPr>
            <a:spLocks noGrp="1"/>
          </p:cNvSpPr>
          <p:nvPr>
            <p:ph type="body" sz="quarter" idx="21" hasCustomPrompt="1"/>
          </p:nvPr>
        </p:nvSpPr>
        <p:spPr>
          <a:xfrm>
            <a:off x="7847188" y="4761299"/>
            <a:ext cx="3431458" cy="244682"/>
          </a:xfrm>
          <a:prstGeom prst="rect">
            <a:avLst/>
          </a:prstGeom>
        </p:spPr>
        <p:txBody>
          <a:bodyPr vert="horz" lIns="108000" tIns="0" bIns="0" anchor="b"/>
          <a:lstStyle>
            <a:lvl1pPr marL="0" algn="l">
              <a:defRPr sz="1406" b="1" baseline="0">
                <a:solidFill>
                  <a:schemeClr val="tx1"/>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a:t>Prénom Nom</a:t>
            </a:r>
          </a:p>
        </p:txBody>
      </p:sp>
      <p:sp>
        <p:nvSpPr>
          <p:cNvPr id="11" name="Text Placeholder 9"/>
          <p:cNvSpPr>
            <a:spLocks noGrp="1"/>
          </p:cNvSpPr>
          <p:nvPr>
            <p:ph type="body" sz="quarter" idx="27" hasCustomPrompt="1"/>
          </p:nvPr>
        </p:nvSpPr>
        <p:spPr>
          <a:xfrm>
            <a:off x="800229" y="5530682"/>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Numéro</a:t>
            </a:r>
          </a:p>
        </p:txBody>
      </p:sp>
      <p:sp>
        <p:nvSpPr>
          <p:cNvPr id="12" name="Text Placeholder 9"/>
          <p:cNvSpPr>
            <a:spLocks noGrp="1"/>
          </p:cNvSpPr>
          <p:nvPr>
            <p:ph type="body" sz="quarter" idx="30" hasCustomPrompt="1"/>
          </p:nvPr>
        </p:nvSpPr>
        <p:spPr>
          <a:xfrm>
            <a:off x="800229" y="5012760"/>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Position</a:t>
            </a:r>
          </a:p>
        </p:txBody>
      </p:sp>
      <p:sp>
        <p:nvSpPr>
          <p:cNvPr id="13" name="Text Placeholder 9"/>
          <p:cNvSpPr>
            <a:spLocks noGrp="1"/>
          </p:cNvSpPr>
          <p:nvPr>
            <p:ph type="body" sz="quarter" idx="31" hasCustomPrompt="1"/>
          </p:nvPr>
        </p:nvSpPr>
        <p:spPr>
          <a:xfrm>
            <a:off x="800229" y="5271721"/>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Email</a:t>
            </a:r>
          </a:p>
        </p:txBody>
      </p:sp>
      <p:sp>
        <p:nvSpPr>
          <p:cNvPr id="14" name="Text Placeholder 9"/>
          <p:cNvSpPr>
            <a:spLocks noGrp="1"/>
          </p:cNvSpPr>
          <p:nvPr>
            <p:ph type="body" sz="quarter" idx="32" hasCustomPrompt="1"/>
          </p:nvPr>
        </p:nvSpPr>
        <p:spPr>
          <a:xfrm>
            <a:off x="4336386" y="5530682"/>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Numéro</a:t>
            </a:r>
          </a:p>
        </p:txBody>
      </p:sp>
      <p:sp>
        <p:nvSpPr>
          <p:cNvPr id="15" name="Text Placeholder 9"/>
          <p:cNvSpPr>
            <a:spLocks noGrp="1"/>
          </p:cNvSpPr>
          <p:nvPr>
            <p:ph type="body" sz="quarter" idx="33" hasCustomPrompt="1"/>
          </p:nvPr>
        </p:nvSpPr>
        <p:spPr>
          <a:xfrm>
            <a:off x="4336386" y="5012760"/>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Position</a:t>
            </a:r>
          </a:p>
        </p:txBody>
      </p:sp>
      <p:sp>
        <p:nvSpPr>
          <p:cNvPr id="16" name="Text Placeholder 9"/>
          <p:cNvSpPr>
            <a:spLocks noGrp="1"/>
          </p:cNvSpPr>
          <p:nvPr>
            <p:ph type="body" sz="quarter" idx="34" hasCustomPrompt="1"/>
          </p:nvPr>
        </p:nvSpPr>
        <p:spPr>
          <a:xfrm>
            <a:off x="4336386" y="5271721"/>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Email</a:t>
            </a:r>
          </a:p>
        </p:txBody>
      </p:sp>
      <p:sp>
        <p:nvSpPr>
          <p:cNvPr id="17" name="Text Placeholder 9"/>
          <p:cNvSpPr>
            <a:spLocks noGrp="1"/>
          </p:cNvSpPr>
          <p:nvPr>
            <p:ph type="body" sz="quarter" idx="35" hasCustomPrompt="1"/>
          </p:nvPr>
        </p:nvSpPr>
        <p:spPr>
          <a:xfrm>
            <a:off x="7848729" y="5530682"/>
            <a:ext cx="3431458" cy="261112"/>
          </a:xfrm>
          <a:prstGeom prst="rect">
            <a:avLst/>
          </a:prstGeom>
        </p:spPr>
        <p:txBody>
          <a:bodyPr vert="horz" lIns="108000" tIns="0" bIns="0" anchor="t"/>
          <a:lstStyle>
            <a:lvl1pPr marL="0" marR="0" indent="-241093" algn="l" defTabSz="642915" rtl="0" eaLnBrk="1" fontAlgn="base" latinLnBrk="0" hangingPunct="1">
              <a:lnSpc>
                <a:spcPct val="100000"/>
              </a:lnSpc>
              <a:spcBef>
                <a:spcPct val="0"/>
              </a:spcBef>
              <a:spcAft>
                <a:spcPct val="0"/>
              </a:spcAft>
              <a:buClrTx/>
              <a:buSzTx/>
              <a:buFontTx/>
              <a:buNone/>
              <a:tabLst/>
              <a:defRPr sz="1406" b="0" baseline="0">
                <a:solidFill>
                  <a:schemeClr val="tx1"/>
                </a:solidFill>
                <a:latin typeface="Calibri"/>
                <a:cs typeface="Calibri"/>
              </a:defRPr>
            </a:lvl1pPr>
            <a:lvl2pPr algn="l">
              <a:defRPr/>
            </a:lvl2pPr>
            <a:lvl3pPr algn="l">
              <a:defRPr/>
            </a:lvl3pPr>
            <a:lvl4pPr algn="l">
              <a:defRPr/>
            </a:lvl4pPr>
            <a:lvl5pPr algn="l">
              <a:defRPr/>
            </a:lvl5pPr>
          </a:lstStyle>
          <a:p>
            <a:pPr marL="0" marR="0" lvl="0" indent="-241093" algn="l" defTabSz="642915" rtl="0" eaLnBrk="1" fontAlgn="base" latinLnBrk="0" hangingPunct="1">
              <a:lnSpc>
                <a:spcPct val="100000"/>
              </a:lnSpc>
              <a:spcBef>
                <a:spcPct val="0"/>
              </a:spcBef>
              <a:spcAft>
                <a:spcPct val="0"/>
              </a:spcAft>
              <a:buClrTx/>
              <a:buSzTx/>
              <a:buFontTx/>
              <a:buNone/>
              <a:tabLst/>
              <a:defRPr/>
            </a:pPr>
            <a:r>
              <a:rPr lang="fr-CA" noProof="0"/>
              <a:t>Numéro</a:t>
            </a:r>
          </a:p>
          <a:p>
            <a:pPr lvl="0"/>
            <a:endParaRPr lang="fr-CA" noProof="0"/>
          </a:p>
        </p:txBody>
      </p:sp>
      <p:sp>
        <p:nvSpPr>
          <p:cNvPr id="18" name="Text Placeholder 9"/>
          <p:cNvSpPr>
            <a:spLocks noGrp="1"/>
          </p:cNvSpPr>
          <p:nvPr>
            <p:ph type="body" sz="quarter" idx="36" hasCustomPrompt="1"/>
          </p:nvPr>
        </p:nvSpPr>
        <p:spPr>
          <a:xfrm>
            <a:off x="7848729" y="5012760"/>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Position</a:t>
            </a:r>
          </a:p>
        </p:txBody>
      </p:sp>
      <p:sp>
        <p:nvSpPr>
          <p:cNvPr id="19" name="Text Placeholder 9"/>
          <p:cNvSpPr>
            <a:spLocks noGrp="1"/>
          </p:cNvSpPr>
          <p:nvPr>
            <p:ph type="body" sz="quarter" idx="37" hasCustomPrompt="1"/>
          </p:nvPr>
        </p:nvSpPr>
        <p:spPr>
          <a:xfrm>
            <a:off x="7848729" y="5271721"/>
            <a:ext cx="3431458" cy="261112"/>
          </a:xfrm>
          <a:prstGeom prst="rect">
            <a:avLst/>
          </a:prstGeom>
        </p:spPr>
        <p:txBody>
          <a:bodyPr vert="horz" lIns="108000" tIns="0" bIns="0" anchor="t"/>
          <a:lstStyle>
            <a:lvl1pPr marL="0" algn="l">
              <a:defRPr sz="1406" b="0" baseline="0">
                <a:solidFill>
                  <a:schemeClr val="tx1"/>
                </a:solidFill>
                <a:latin typeface="Calibri"/>
                <a:cs typeface="Calibri"/>
              </a:defRPr>
            </a:lvl1pPr>
            <a:lvl2pPr algn="l">
              <a:defRPr/>
            </a:lvl2pPr>
            <a:lvl3pPr algn="l">
              <a:defRPr/>
            </a:lvl3pPr>
            <a:lvl4pPr algn="l">
              <a:defRPr/>
            </a:lvl4pPr>
            <a:lvl5pPr algn="l">
              <a:defRPr/>
            </a:lvl5pPr>
          </a:lstStyle>
          <a:p>
            <a:pPr lvl="0"/>
            <a:r>
              <a:rPr lang="fr-CA" noProof="0"/>
              <a:t>Email</a:t>
            </a:r>
          </a:p>
        </p:txBody>
      </p:sp>
      <p:sp>
        <p:nvSpPr>
          <p:cNvPr id="2" name="Espace réservé du pied de page 1"/>
          <p:cNvSpPr>
            <a:spLocks noGrp="1"/>
          </p:cNvSpPr>
          <p:nvPr>
            <p:ph type="ftr" sz="quarter" idx="38"/>
          </p:nvPr>
        </p:nvSpPr>
        <p:spPr>
          <a:xfrm>
            <a:off x="797516" y="6375191"/>
            <a:ext cx="3860602" cy="365001"/>
          </a:xfrm>
          <a:prstGeom prst="rect">
            <a:avLst/>
          </a:prstGeom>
        </p:spPr>
        <p:txBody>
          <a:bodyPr/>
          <a:lstStyle/>
          <a:p>
            <a:endParaRPr lang="en-US" dirty="0"/>
          </a:p>
        </p:txBody>
      </p:sp>
      <p:sp>
        <p:nvSpPr>
          <p:cNvPr id="4" name="Espace réservé du numéro de diapositive 3"/>
          <p:cNvSpPr>
            <a:spLocks noGrp="1"/>
          </p:cNvSpPr>
          <p:nvPr>
            <p:ph type="sldNum" sz="quarter" idx="39"/>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9062057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Message principal - Paragraphe">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763489" y="4626867"/>
            <a:ext cx="10661813" cy="997288"/>
          </a:xfrm>
          <a:prstGeom prst="rect">
            <a:avLst/>
          </a:prstGeom>
        </p:spPr>
        <p:txBody>
          <a:bodyPr vert="horz" tIns="0"/>
          <a:lstStyle>
            <a:lvl1pPr algn="l">
              <a:defRPr sz="2672" b="0" baseline="0">
                <a:solidFill>
                  <a:srgbClr val="9E3D96"/>
                </a:solidFill>
                <a:latin typeface="Calibri"/>
                <a:cs typeface="Calibri"/>
              </a:defRPr>
            </a:lvl1pPr>
          </a:lstStyle>
          <a:p>
            <a:pPr lvl="0"/>
            <a:r>
              <a:rPr lang="fr-CA" noProof="0"/>
              <a:t>Message principal</a:t>
            </a:r>
          </a:p>
        </p:txBody>
      </p:sp>
      <p:sp>
        <p:nvSpPr>
          <p:cNvPr id="11" name="Text Placeholder 11"/>
          <p:cNvSpPr>
            <a:spLocks noGrp="1"/>
          </p:cNvSpPr>
          <p:nvPr>
            <p:ph type="body" sz="quarter" idx="13" hasCustomPrompt="1"/>
          </p:nvPr>
        </p:nvSpPr>
        <p:spPr>
          <a:xfrm>
            <a:off x="764546" y="1856459"/>
            <a:ext cx="10660755" cy="2651655"/>
          </a:xfrm>
          <a:prstGeom prst="rect">
            <a:avLst/>
          </a:prstGeom>
        </p:spPr>
        <p:txBody>
          <a:bodyPr vert="horz"/>
          <a:lstStyle>
            <a:lvl1pPr marL="0" indent="0" algn="l">
              <a:buFont typeface="Arial"/>
              <a:buNone/>
              <a:defRPr sz="2250" b="0">
                <a:solidFill>
                  <a:schemeClr val="tx1"/>
                </a:solidFill>
                <a:latin typeface="Calibri"/>
                <a:cs typeface="Calibri"/>
              </a:defRPr>
            </a:lvl1pPr>
          </a:lstStyle>
          <a:p>
            <a:pPr lvl="0"/>
            <a:r>
              <a:rPr lang="fr-CA" noProof="0"/>
              <a:t>Paragraphe</a:t>
            </a:r>
          </a:p>
        </p:txBody>
      </p:sp>
      <p:sp>
        <p:nvSpPr>
          <p:cNvPr id="9"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14"/>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5"/>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1199387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mage - Plein écran">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837785" y="1851951"/>
            <a:ext cx="10562360" cy="4249562"/>
          </a:xfrm>
          <a:prstGeom prst="rect">
            <a:avLst/>
          </a:prstGeom>
          <a:noFill/>
        </p:spPr>
        <p:txBody>
          <a:bodyPr vert="horz" anchor="t"/>
          <a:lstStyle>
            <a:lvl1pPr>
              <a:defRPr sz="1969">
                <a:solidFill>
                  <a:schemeClr val="bg1">
                    <a:lumMod val="65000"/>
                  </a:schemeClr>
                </a:solidFill>
                <a:latin typeface="Calibri"/>
                <a:cs typeface="Calibri"/>
              </a:defRPr>
            </a:lvl1pPr>
          </a:lstStyle>
          <a:p>
            <a:pPr lvl="0"/>
            <a:r>
              <a:rPr lang="fr-CA" noProof="0">
                <a:sym typeface="Gill Sans" charset="0"/>
              </a:rPr>
              <a:t>Ajouter une image</a:t>
            </a:r>
          </a:p>
        </p:txBody>
      </p:sp>
      <p:sp>
        <p:nvSpPr>
          <p:cNvPr id="9"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15"/>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6"/>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6188830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 Bas de page">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762907" y="3984998"/>
            <a:ext cx="10662828" cy="2116514"/>
          </a:xfrm>
          <a:prstGeom prst="rect">
            <a:avLst/>
          </a:prstGeom>
          <a:noFill/>
        </p:spPr>
        <p:txBody>
          <a:bodyPr vert="horz" anchor="t"/>
          <a:lstStyle>
            <a:lvl1pPr>
              <a:defRPr sz="1969">
                <a:solidFill>
                  <a:schemeClr val="bg1">
                    <a:lumMod val="65000"/>
                  </a:schemeClr>
                </a:solidFill>
                <a:latin typeface="Calibri"/>
                <a:cs typeface="Calibri"/>
              </a:defRPr>
            </a:lvl1pPr>
          </a:lstStyle>
          <a:p>
            <a:pPr lvl="0"/>
            <a:r>
              <a:rPr lang="fr-CA" noProof="0">
                <a:sym typeface="Gill Sans" charset="0"/>
              </a:rPr>
              <a:t>Ajouter une image</a:t>
            </a:r>
          </a:p>
        </p:txBody>
      </p:sp>
      <p:sp>
        <p:nvSpPr>
          <p:cNvPr id="5" name="Text Placeholder 11"/>
          <p:cNvSpPr>
            <a:spLocks noGrp="1"/>
          </p:cNvSpPr>
          <p:nvPr>
            <p:ph type="body" sz="quarter" idx="22" hasCustomPrompt="1"/>
          </p:nvPr>
        </p:nvSpPr>
        <p:spPr>
          <a:xfrm>
            <a:off x="762908" y="1855508"/>
            <a:ext cx="10655808" cy="2030278"/>
          </a:xfrm>
          <a:prstGeom prst="rect">
            <a:avLst/>
          </a:prstGeom>
        </p:spPr>
        <p:txBody>
          <a:bodyPr vert="horz"/>
          <a:lstStyle>
            <a:lvl1pPr marL="321457" indent="-321457" algn="l">
              <a:spcAft>
                <a:spcPts val="844"/>
              </a:spcAft>
              <a:buFontTx/>
              <a:buBlip>
                <a:blip r:embed="rId2"/>
              </a:buBlip>
              <a:defRPr sz="2250" b="0">
                <a:solidFill>
                  <a:schemeClr val="tx1"/>
                </a:solidFill>
                <a:latin typeface="Calibri"/>
                <a:cs typeface="Calibri"/>
              </a:defRPr>
            </a:lvl1pPr>
          </a:lstStyle>
          <a:p>
            <a:pPr lvl="0"/>
            <a:r>
              <a:rPr lang="fr-CA" noProof="0" dirty="0"/>
              <a:t>Points</a:t>
            </a:r>
          </a:p>
        </p:txBody>
      </p:sp>
      <p:sp>
        <p:nvSpPr>
          <p:cNvPr id="10"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23"/>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24"/>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5968695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 - Côté (Droite)">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6270090" y="1851951"/>
            <a:ext cx="5159003" cy="4249562"/>
          </a:xfrm>
          <a:prstGeom prst="rect">
            <a:avLst/>
          </a:prstGeom>
          <a:noFill/>
        </p:spPr>
        <p:txBody>
          <a:bodyPr vert="horz" anchor="t"/>
          <a:lstStyle>
            <a:lvl1pPr>
              <a:defRPr sz="1969">
                <a:solidFill>
                  <a:schemeClr val="bg1">
                    <a:lumMod val="65000"/>
                  </a:schemeClr>
                </a:solidFill>
                <a:latin typeface="Calibri"/>
                <a:cs typeface="Calibri"/>
              </a:defRPr>
            </a:lvl1pPr>
          </a:lstStyle>
          <a:p>
            <a:pPr lvl="0"/>
            <a:r>
              <a:rPr lang="fr-CA" noProof="0">
                <a:sym typeface="Gill Sans" charset="0"/>
              </a:rPr>
              <a:t>Ajouter une image</a:t>
            </a:r>
          </a:p>
        </p:txBody>
      </p:sp>
      <p:sp>
        <p:nvSpPr>
          <p:cNvPr id="10"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dirty="0"/>
              <a:t>Titre</a:t>
            </a:r>
          </a:p>
        </p:txBody>
      </p:sp>
      <p:sp>
        <p:nvSpPr>
          <p:cNvPr id="13" name="Text Placeholder 5"/>
          <p:cNvSpPr>
            <a:spLocks noGrp="1"/>
          </p:cNvSpPr>
          <p:nvPr>
            <p:ph type="body" sz="quarter" idx="15" hasCustomPrompt="1"/>
          </p:nvPr>
        </p:nvSpPr>
        <p:spPr>
          <a:xfrm>
            <a:off x="768736" y="1851950"/>
            <a:ext cx="5228756" cy="4258112"/>
          </a:xfrm>
          <a:prstGeom prst="rect">
            <a:avLst/>
          </a:prstGeom>
        </p:spPr>
        <p:txBody>
          <a:bodyPr vert="horz" lIns="108000" tIns="0"/>
          <a:lstStyle>
            <a:lvl1pPr marL="321457" indent="-321457" algn="l">
              <a:spcAft>
                <a:spcPts val="422"/>
              </a:spcAft>
              <a:buFontTx/>
              <a:buBlip>
                <a:blip r:embed="rId2"/>
              </a:buBlip>
              <a:defRPr sz="2250" b="0">
                <a:solidFill>
                  <a:schemeClr val="tx1"/>
                </a:solidFill>
                <a:latin typeface="Calibri"/>
                <a:cs typeface="Calibri"/>
              </a:defRPr>
            </a:lvl1pPr>
            <a:lvl2pPr marL="632790" indent="-321457" algn="l">
              <a:spcAft>
                <a:spcPts val="422"/>
              </a:spcAft>
              <a:buSzPct val="100000"/>
              <a:buFontTx/>
              <a:buBlip>
                <a:blip r:embed="rId3"/>
              </a:buBlip>
              <a:defRPr sz="2109">
                <a:solidFill>
                  <a:schemeClr val="tx1"/>
                </a:solidFill>
                <a:latin typeface="Calibri"/>
                <a:cs typeface="Calibri"/>
              </a:defRPr>
            </a:lvl2pPr>
            <a:lvl3pPr marL="961841" indent="-321457" algn="l">
              <a:spcAft>
                <a:spcPts val="422"/>
              </a:spcAft>
              <a:buSzPct val="100000"/>
              <a:buFontTx/>
              <a:buBlip>
                <a:blip r:embed="rId4"/>
              </a:buBlip>
              <a:defRPr sz="1969" baseline="0">
                <a:solidFill>
                  <a:schemeClr val="tx1"/>
                </a:solidFill>
                <a:latin typeface="Calibri"/>
                <a:cs typeface="Calibri"/>
              </a:defRPr>
            </a:lvl3pPr>
            <a:lvl4pPr marL="1282481" indent="-321457" algn="l">
              <a:spcAft>
                <a:spcPts val="422"/>
              </a:spcAft>
              <a:buFont typeface="Wingdings" pitchFamily="2" charset="2"/>
              <a:buChar char="§"/>
              <a:defRPr sz="1687">
                <a:solidFill>
                  <a:schemeClr val="tx1"/>
                </a:solidFill>
                <a:latin typeface="Calibri"/>
                <a:cs typeface="Calibri"/>
              </a:defRPr>
            </a:lvl4pPr>
            <a:lvl5pPr marL="961841" indent="-321457" algn="l">
              <a:buFontTx/>
              <a:buBlip>
                <a:blip r:embed="rId4"/>
              </a:buBlip>
              <a:defRPr sz="1687">
                <a:solidFill>
                  <a:srgbClr val="636466"/>
                </a:solidFill>
                <a:latin typeface="Calibri"/>
                <a:cs typeface="Calibri"/>
              </a:defRPr>
            </a:lvl5pPr>
            <a:lvl6pPr marL="1160818" indent="-191981" algn="l">
              <a:buFont typeface="Wingdings" pitchFamily="2" charset="2"/>
              <a:buChar char="§"/>
              <a:tabLst>
                <a:tab pos="1160818" algn="l"/>
              </a:tabLst>
              <a:defRPr sz="1687">
                <a:solidFill>
                  <a:schemeClr val="tx2"/>
                </a:solidFill>
              </a:defRPr>
            </a:lvl6pPr>
          </a:lstStyle>
          <a:p>
            <a:pPr lvl="0"/>
            <a:r>
              <a:rPr lang="fr-CA" noProof="0" dirty="0"/>
              <a:t>Points</a:t>
            </a:r>
          </a:p>
          <a:p>
            <a:pPr lvl="1"/>
            <a:r>
              <a:rPr lang="fr-CA" noProof="0" dirty="0"/>
              <a:t>Second niveau</a:t>
            </a:r>
          </a:p>
          <a:p>
            <a:pPr lvl="2"/>
            <a:r>
              <a:rPr lang="fr-CA" noProof="0" dirty="0"/>
              <a:t>Troisième niveau</a:t>
            </a:r>
          </a:p>
          <a:p>
            <a:pPr lvl="3"/>
            <a:r>
              <a:rPr lang="fr-CA" noProof="0" dirty="0"/>
              <a:t>Quatrième niveau</a:t>
            </a:r>
          </a:p>
        </p:txBody>
      </p:sp>
      <p:sp>
        <p:nvSpPr>
          <p:cNvPr id="2" name="Espace réservé du pied de page 1"/>
          <p:cNvSpPr>
            <a:spLocks noGrp="1"/>
          </p:cNvSpPr>
          <p:nvPr>
            <p:ph type="ftr" sz="quarter" idx="16"/>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7"/>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7515502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 Côté (Gauche)">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759894" y="1851951"/>
            <a:ext cx="5159003" cy="4249562"/>
          </a:xfrm>
          <a:prstGeom prst="rect">
            <a:avLst/>
          </a:prstGeom>
          <a:noFill/>
        </p:spPr>
        <p:txBody>
          <a:bodyPr vert="horz" anchor="t"/>
          <a:lstStyle>
            <a:lvl1pPr>
              <a:defRPr sz="1969">
                <a:solidFill>
                  <a:schemeClr val="bg1">
                    <a:lumMod val="65000"/>
                  </a:schemeClr>
                </a:solidFill>
                <a:latin typeface="Calibri"/>
                <a:cs typeface="Calibri"/>
              </a:defRPr>
            </a:lvl1pPr>
          </a:lstStyle>
          <a:p>
            <a:pPr lvl="0"/>
            <a:r>
              <a:rPr lang="fr-CA" noProof="0">
                <a:sym typeface="Gill Sans" charset="0"/>
              </a:rPr>
              <a:t>Ajouter une image</a:t>
            </a:r>
          </a:p>
        </p:txBody>
      </p:sp>
      <p:sp>
        <p:nvSpPr>
          <p:cNvPr id="10"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dirty="0"/>
              <a:t>Titre</a:t>
            </a:r>
          </a:p>
        </p:txBody>
      </p:sp>
      <p:sp>
        <p:nvSpPr>
          <p:cNvPr id="13" name="Text Placeholder 5"/>
          <p:cNvSpPr>
            <a:spLocks noGrp="1"/>
          </p:cNvSpPr>
          <p:nvPr>
            <p:ph type="body" sz="quarter" idx="15" hasCustomPrompt="1"/>
          </p:nvPr>
        </p:nvSpPr>
        <p:spPr>
          <a:xfrm>
            <a:off x="6196780" y="1851950"/>
            <a:ext cx="5228756" cy="4258112"/>
          </a:xfrm>
          <a:prstGeom prst="rect">
            <a:avLst/>
          </a:prstGeom>
        </p:spPr>
        <p:txBody>
          <a:bodyPr vert="horz" lIns="108000" tIns="0"/>
          <a:lstStyle>
            <a:lvl1pPr marL="321457" indent="-321457" algn="l">
              <a:spcAft>
                <a:spcPts val="422"/>
              </a:spcAft>
              <a:buFontTx/>
              <a:buBlip>
                <a:blip r:embed="rId2"/>
              </a:buBlip>
              <a:defRPr sz="2250" b="0" baseline="0">
                <a:solidFill>
                  <a:schemeClr val="tx1"/>
                </a:solidFill>
                <a:latin typeface="Calibri"/>
                <a:cs typeface="Calibri"/>
              </a:defRPr>
            </a:lvl1pPr>
            <a:lvl2pPr marL="632790" indent="-321457" algn="l">
              <a:spcAft>
                <a:spcPts val="422"/>
              </a:spcAft>
              <a:buSzPct val="100000"/>
              <a:buFontTx/>
              <a:buBlip>
                <a:blip r:embed="rId3"/>
              </a:buBlip>
              <a:defRPr sz="2109">
                <a:solidFill>
                  <a:schemeClr val="tx1"/>
                </a:solidFill>
                <a:latin typeface="Calibri"/>
                <a:cs typeface="Calibri"/>
              </a:defRPr>
            </a:lvl2pPr>
            <a:lvl3pPr marL="961841" indent="-321457" algn="l">
              <a:spcAft>
                <a:spcPts val="422"/>
              </a:spcAft>
              <a:buSzPct val="100000"/>
              <a:buFontTx/>
              <a:buBlip>
                <a:blip r:embed="rId4"/>
              </a:buBlip>
              <a:defRPr sz="1969" baseline="0">
                <a:solidFill>
                  <a:schemeClr val="tx1"/>
                </a:solidFill>
                <a:latin typeface="Calibri"/>
                <a:cs typeface="Calibri"/>
              </a:defRPr>
            </a:lvl3pPr>
            <a:lvl4pPr marL="1282481" indent="-321457" algn="l">
              <a:spcAft>
                <a:spcPts val="422"/>
              </a:spcAft>
              <a:buFont typeface="Wingdings" pitchFamily="2" charset="2"/>
              <a:buChar char="§"/>
              <a:defRPr sz="1687">
                <a:solidFill>
                  <a:schemeClr val="tx1"/>
                </a:solidFill>
                <a:latin typeface="Calibri"/>
                <a:cs typeface="Calibri"/>
              </a:defRPr>
            </a:lvl4pPr>
            <a:lvl5pPr marL="961841" indent="-321457" algn="l">
              <a:buFontTx/>
              <a:buBlip>
                <a:blip r:embed="rId4"/>
              </a:buBlip>
              <a:defRPr sz="1687">
                <a:solidFill>
                  <a:srgbClr val="636466"/>
                </a:solidFill>
                <a:latin typeface="Calibri"/>
                <a:cs typeface="Calibri"/>
              </a:defRPr>
            </a:lvl5pPr>
            <a:lvl6pPr marL="1160818" indent="-191981" algn="l">
              <a:buFont typeface="Wingdings" pitchFamily="2" charset="2"/>
              <a:buChar char="§"/>
              <a:tabLst>
                <a:tab pos="1160818" algn="l"/>
              </a:tabLst>
              <a:defRPr sz="1687">
                <a:solidFill>
                  <a:schemeClr val="tx2"/>
                </a:solidFill>
              </a:defRPr>
            </a:lvl6pPr>
          </a:lstStyle>
          <a:p>
            <a:pPr lvl="0"/>
            <a:r>
              <a:rPr lang="fr-CA" noProof="0" dirty="0"/>
              <a:t>Points</a:t>
            </a:r>
          </a:p>
          <a:p>
            <a:pPr lvl="1"/>
            <a:r>
              <a:rPr lang="fr-CA" noProof="0" dirty="0"/>
              <a:t>Second niveau</a:t>
            </a:r>
          </a:p>
          <a:p>
            <a:pPr lvl="2"/>
            <a:r>
              <a:rPr lang="fr-CA" noProof="0" dirty="0"/>
              <a:t>Troisième niveau</a:t>
            </a:r>
          </a:p>
          <a:p>
            <a:pPr lvl="3"/>
            <a:r>
              <a:rPr lang="fr-CA" noProof="0" dirty="0"/>
              <a:t>Quatrième niveau</a:t>
            </a:r>
          </a:p>
        </p:txBody>
      </p:sp>
      <p:sp>
        <p:nvSpPr>
          <p:cNvPr id="2" name="Espace réservé du pied de page 1"/>
          <p:cNvSpPr>
            <a:spLocks noGrp="1"/>
          </p:cNvSpPr>
          <p:nvPr>
            <p:ph type="ftr" sz="quarter" idx="16"/>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7"/>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4340195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ommaire exécutif">
    <p:spTree>
      <p:nvGrpSpPr>
        <p:cNvPr id="1" name=""/>
        <p:cNvGrpSpPr/>
        <p:nvPr/>
      </p:nvGrpSpPr>
      <p:grpSpPr>
        <a:xfrm>
          <a:off x="0" y="0"/>
          <a:ext cx="0" cy="0"/>
          <a:chOff x="0" y="0"/>
          <a:chExt cx="0" cy="0"/>
        </a:xfrm>
      </p:grpSpPr>
      <p:sp>
        <p:nvSpPr>
          <p:cNvPr id="16" name="Text Placeholder 15"/>
          <p:cNvSpPr>
            <a:spLocks noGrp="1"/>
          </p:cNvSpPr>
          <p:nvPr>
            <p:ph type="body" sz="quarter" idx="13" hasCustomPrompt="1"/>
          </p:nvPr>
        </p:nvSpPr>
        <p:spPr>
          <a:xfrm>
            <a:off x="822439" y="3479230"/>
            <a:ext cx="5155406" cy="2403202"/>
          </a:xfrm>
          <a:prstGeom prst="rect">
            <a:avLst/>
          </a:prstGeom>
          <a:solidFill>
            <a:srgbClr val="9E3D96"/>
          </a:solidFill>
        </p:spPr>
        <p:txBody>
          <a:bodyPr vert="horz" lIns="288000" tIns="252000" rIns="288000" bIns="252000"/>
          <a:lstStyle>
            <a:lvl1pPr marL="0" indent="0" algn="l">
              <a:spcAft>
                <a:spcPts val="844"/>
              </a:spcAft>
              <a:defRPr sz="1687" b="1" baseline="0">
                <a:solidFill>
                  <a:schemeClr val="bg1"/>
                </a:solidFill>
                <a:latin typeface="Calibri"/>
                <a:cs typeface="Calibri"/>
              </a:defRPr>
            </a:lvl1pPr>
            <a:lvl2pPr marL="241093" indent="-241093" algn="l">
              <a:buFont typeface="Arial"/>
              <a:buChar char="•"/>
              <a:tabLst>
                <a:tab pos="247790" algn="l"/>
              </a:tabLst>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a:t>Message prioritaire 1</a:t>
            </a:r>
          </a:p>
          <a:p>
            <a:pPr lvl="1"/>
            <a:r>
              <a:rPr lang="fr-CA" noProof="0"/>
              <a:t>Second niveau</a:t>
            </a:r>
          </a:p>
        </p:txBody>
      </p:sp>
      <p:sp>
        <p:nvSpPr>
          <p:cNvPr id="10" name="Text Placeholder 11"/>
          <p:cNvSpPr>
            <a:spLocks noGrp="1"/>
          </p:cNvSpPr>
          <p:nvPr>
            <p:ph type="body" sz="quarter" idx="15" hasCustomPrompt="1"/>
          </p:nvPr>
        </p:nvSpPr>
        <p:spPr>
          <a:xfrm>
            <a:off x="768338" y="1856460"/>
            <a:ext cx="10660755" cy="1186028"/>
          </a:xfrm>
          <a:prstGeom prst="rect">
            <a:avLst/>
          </a:prstGeom>
        </p:spPr>
        <p:txBody>
          <a:bodyPr vert="horz"/>
          <a:lstStyle>
            <a:lvl1pPr marL="0" indent="0" algn="l">
              <a:buFont typeface="Arial"/>
              <a:buNone/>
              <a:defRPr sz="2250" b="0">
                <a:solidFill>
                  <a:schemeClr val="tx1"/>
                </a:solidFill>
                <a:latin typeface="Calibri"/>
                <a:cs typeface="Calibri"/>
              </a:defRPr>
            </a:lvl1pPr>
          </a:lstStyle>
          <a:p>
            <a:pPr lvl="0"/>
            <a:r>
              <a:rPr lang="fr-CA" noProof="0"/>
              <a:t>Sommaire</a:t>
            </a:r>
          </a:p>
        </p:txBody>
      </p:sp>
      <p:sp>
        <p:nvSpPr>
          <p:cNvPr id="11"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Message principal</a:t>
            </a:r>
          </a:p>
        </p:txBody>
      </p:sp>
      <p:sp>
        <p:nvSpPr>
          <p:cNvPr id="15" name="Text Placeholder 15"/>
          <p:cNvSpPr>
            <a:spLocks noGrp="1"/>
          </p:cNvSpPr>
          <p:nvPr>
            <p:ph type="body" sz="quarter" idx="17" hasCustomPrompt="1"/>
          </p:nvPr>
        </p:nvSpPr>
        <p:spPr>
          <a:xfrm>
            <a:off x="6124689" y="3479230"/>
            <a:ext cx="5155406" cy="2403202"/>
          </a:xfrm>
          <a:prstGeom prst="rect">
            <a:avLst/>
          </a:prstGeom>
          <a:solidFill>
            <a:srgbClr val="9E3D96"/>
          </a:solidFill>
        </p:spPr>
        <p:txBody>
          <a:bodyPr vert="horz" lIns="288000" tIns="252000" rIns="288000" bIns="252000"/>
          <a:lstStyle>
            <a:lvl1pPr marL="0" indent="0" algn="l">
              <a:spcAft>
                <a:spcPts val="844"/>
              </a:spcAft>
              <a:defRPr sz="1687" b="1" baseline="0">
                <a:solidFill>
                  <a:schemeClr val="bg1"/>
                </a:solidFill>
                <a:latin typeface="Calibri"/>
                <a:cs typeface="Calibri"/>
              </a:defRPr>
            </a:lvl1pPr>
            <a:lvl2pPr marL="241093" indent="-241093" algn="l">
              <a:buFont typeface="Arial"/>
              <a:buChar char="•"/>
              <a:tabLst>
                <a:tab pos="247790" algn="l"/>
              </a:tabLst>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a:t>Message prioritaire 2</a:t>
            </a:r>
          </a:p>
          <a:p>
            <a:pPr lvl="1"/>
            <a:r>
              <a:rPr lang="fr-CA" noProof="0"/>
              <a:t>Second niveau</a:t>
            </a:r>
          </a:p>
        </p:txBody>
      </p:sp>
      <p:sp>
        <p:nvSpPr>
          <p:cNvPr id="2" name="Espace réservé du pied de page 1"/>
          <p:cNvSpPr>
            <a:spLocks noGrp="1"/>
          </p:cNvSpPr>
          <p:nvPr>
            <p:ph type="ftr" sz="quarter" idx="18"/>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9"/>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5381969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ommaire exécutif 2">
    <p:spTree>
      <p:nvGrpSpPr>
        <p:cNvPr id="1" name=""/>
        <p:cNvGrpSpPr/>
        <p:nvPr/>
      </p:nvGrpSpPr>
      <p:grpSpPr>
        <a:xfrm>
          <a:off x="0" y="0"/>
          <a:ext cx="0" cy="0"/>
          <a:chOff x="0" y="0"/>
          <a:chExt cx="0" cy="0"/>
        </a:xfrm>
      </p:grpSpPr>
      <p:sp>
        <p:nvSpPr>
          <p:cNvPr id="16" name="Text Placeholder 15"/>
          <p:cNvSpPr>
            <a:spLocks noGrp="1"/>
          </p:cNvSpPr>
          <p:nvPr>
            <p:ph type="body" sz="quarter" idx="13" hasCustomPrompt="1"/>
          </p:nvPr>
        </p:nvSpPr>
        <p:spPr>
          <a:xfrm>
            <a:off x="753692" y="1717346"/>
            <a:ext cx="10710428" cy="902299"/>
          </a:xfrm>
          <a:prstGeom prst="rect">
            <a:avLst/>
          </a:prstGeom>
          <a:solidFill>
            <a:srgbClr val="006472"/>
          </a:solidFill>
        </p:spPr>
        <p:txBody>
          <a:bodyPr vert="horz" lIns="182880" tIns="256032" rIns="91440" bIns="182880"/>
          <a:lstStyle>
            <a:lvl1pPr marL="0" algn="l">
              <a:spcAft>
                <a:spcPts val="844"/>
              </a:spcAft>
              <a:defRPr sz="1687" b="1" baseline="0">
                <a:solidFill>
                  <a:schemeClr val="bg1"/>
                </a:solidFill>
                <a:latin typeface="Calibri"/>
                <a:cs typeface="Calibri"/>
              </a:defRPr>
            </a:lvl1pPr>
            <a:lvl2pPr marL="241093" indent="-241093" algn="l">
              <a:buFont typeface="Arial" pitchFamily="34" charset="0"/>
              <a:buChar char="•"/>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dirty="0"/>
              <a:t>Point principal</a:t>
            </a:r>
          </a:p>
          <a:p>
            <a:pPr lvl="1"/>
            <a:r>
              <a:rPr lang="fr-CA" noProof="0" dirty="0"/>
              <a:t>Point secondaire</a:t>
            </a:r>
          </a:p>
        </p:txBody>
      </p:sp>
      <p:sp>
        <p:nvSpPr>
          <p:cNvPr id="19" name="Text Placeholder 15"/>
          <p:cNvSpPr>
            <a:spLocks noGrp="1"/>
          </p:cNvSpPr>
          <p:nvPr>
            <p:ph type="body" sz="quarter" idx="14" hasCustomPrompt="1"/>
          </p:nvPr>
        </p:nvSpPr>
        <p:spPr>
          <a:xfrm>
            <a:off x="755824" y="2889667"/>
            <a:ext cx="10710428" cy="902299"/>
          </a:xfrm>
          <a:prstGeom prst="rect">
            <a:avLst/>
          </a:prstGeom>
          <a:solidFill>
            <a:srgbClr val="006472"/>
          </a:solidFill>
        </p:spPr>
        <p:txBody>
          <a:bodyPr vert="horz" lIns="182880" tIns="256032" rIns="91440" bIns="182880"/>
          <a:lstStyle>
            <a:lvl1pPr marL="0" algn="l">
              <a:spcAft>
                <a:spcPts val="844"/>
              </a:spcAft>
              <a:defRPr sz="1687" b="1" baseline="0">
                <a:solidFill>
                  <a:schemeClr val="bg1"/>
                </a:solidFill>
                <a:latin typeface="Calibri"/>
                <a:cs typeface="Calibri"/>
              </a:defRPr>
            </a:lvl1pPr>
            <a:lvl2pPr marL="241093" indent="-241093" algn="l">
              <a:buFont typeface="Arial" pitchFamily="34" charset="0"/>
              <a:buChar char="•"/>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dirty="0"/>
              <a:t>Point principal</a:t>
            </a:r>
          </a:p>
          <a:p>
            <a:pPr lvl="1"/>
            <a:r>
              <a:rPr lang="fr-CA" noProof="0" dirty="0"/>
              <a:t>Point secondaire</a:t>
            </a:r>
          </a:p>
        </p:txBody>
      </p:sp>
      <p:sp>
        <p:nvSpPr>
          <p:cNvPr id="20" name="Text Placeholder 15"/>
          <p:cNvSpPr>
            <a:spLocks noGrp="1"/>
          </p:cNvSpPr>
          <p:nvPr>
            <p:ph type="body" sz="quarter" idx="15" hasCustomPrompt="1"/>
          </p:nvPr>
        </p:nvSpPr>
        <p:spPr>
          <a:xfrm>
            <a:off x="757957" y="4061989"/>
            <a:ext cx="10710428" cy="902299"/>
          </a:xfrm>
          <a:prstGeom prst="rect">
            <a:avLst/>
          </a:prstGeom>
          <a:solidFill>
            <a:srgbClr val="006472"/>
          </a:solidFill>
        </p:spPr>
        <p:txBody>
          <a:bodyPr vert="horz" lIns="182880" tIns="256032" rIns="91440" bIns="182880"/>
          <a:lstStyle>
            <a:lvl1pPr marL="0" algn="l">
              <a:spcAft>
                <a:spcPts val="844"/>
              </a:spcAft>
              <a:defRPr sz="1687" b="1" baseline="0">
                <a:solidFill>
                  <a:schemeClr val="bg1"/>
                </a:solidFill>
                <a:latin typeface="Calibri"/>
                <a:cs typeface="Calibri"/>
              </a:defRPr>
            </a:lvl1pPr>
            <a:lvl2pPr marL="241093" indent="-241093" algn="l">
              <a:buFont typeface="Arial" pitchFamily="34" charset="0"/>
              <a:buChar char="•"/>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dirty="0"/>
              <a:t>Point principal</a:t>
            </a:r>
          </a:p>
          <a:p>
            <a:pPr lvl="1"/>
            <a:r>
              <a:rPr lang="fr-CA" noProof="0" dirty="0"/>
              <a:t>Point secondaire</a:t>
            </a:r>
          </a:p>
        </p:txBody>
      </p:sp>
      <p:sp>
        <p:nvSpPr>
          <p:cNvPr id="21" name="Text Placeholder 15"/>
          <p:cNvSpPr>
            <a:spLocks noGrp="1"/>
          </p:cNvSpPr>
          <p:nvPr>
            <p:ph type="body" sz="quarter" idx="16" hasCustomPrompt="1"/>
          </p:nvPr>
        </p:nvSpPr>
        <p:spPr>
          <a:xfrm>
            <a:off x="760090" y="5234311"/>
            <a:ext cx="10710428" cy="902299"/>
          </a:xfrm>
          <a:prstGeom prst="rect">
            <a:avLst/>
          </a:prstGeom>
          <a:solidFill>
            <a:srgbClr val="006472"/>
          </a:solidFill>
        </p:spPr>
        <p:txBody>
          <a:bodyPr vert="horz" lIns="182880" tIns="256032" rIns="91440" bIns="182880"/>
          <a:lstStyle>
            <a:lvl1pPr marL="0" algn="l">
              <a:spcAft>
                <a:spcPts val="844"/>
              </a:spcAft>
              <a:defRPr sz="1687" b="1" baseline="0">
                <a:solidFill>
                  <a:schemeClr val="bg1"/>
                </a:solidFill>
                <a:latin typeface="Calibri"/>
                <a:cs typeface="Calibri"/>
              </a:defRPr>
            </a:lvl1pPr>
            <a:lvl2pPr marL="241093" indent="-241093" algn="l">
              <a:buFont typeface="Arial" pitchFamily="34" charset="0"/>
              <a:buChar char="•"/>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dirty="0"/>
              <a:t>Point principal</a:t>
            </a:r>
          </a:p>
          <a:p>
            <a:pPr lvl="1"/>
            <a:r>
              <a:rPr lang="fr-CA" noProof="0" dirty="0"/>
              <a:t>Point secondaire</a:t>
            </a:r>
          </a:p>
        </p:txBody>
      </p:sp>
      <p:sp>
        <p:nvSpPr>
          <p:cNvPr id="11"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17"/>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8"/>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531637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ge Client (16)">
    <p:spTree>
      <p:nvGrpSpPr>
        <p:cNvPr id="1" name=""/>
        <p:cNvGrpSpPr/>
        <p:nvPr/>
      </p:nvGrpSpPr>
      <p:grpSpPr>
        <a:xfrm>
          <a:off x="0" y="0"/>
          <a:ext cx="0" cy="0"/>
          <a:chOff x="0" y="0"/>
          <a:chExt cx="0" cy="0"/>
        </a:xfrm>
      </p:grpSpPr>
      <p:sp>
        <p:nvSpPr>
          <p:cNvPr id="9" name="Picture Placeholder 5"/>
          <p:cNvSpPr>
            <a:spLocks noGrp="1"/>
          </p:cNvSpPr>
          <p:nvPr>
            <p:ph type="pic" sz="quarter" idx="14" hasCustomPrompt="1"/>
          </p:nvPr>
        </p:nvSpPr>
        <p:spPr>
          <a:xfrm>
            <a:off x="750862" y="1740539"/>
            <a:ext cx="2610998" cy="988836"/>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13" name="Picture Placeholder 5"/>
          <p:cNvSpPr>
            <a:spLocks noGrp="1"/>
          </p:cNvSpPr>
          <p:nvPr>
            <p:ph type="pic" sz="quarter" idx="15" hasCustomPrompt="1"/>
          </p:nvPr>
        </p:nvSpPr>
        <p:spPr>
          <a:xfrm>
            <a:off x="3440716" y="1740539"/>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14" name="Picture Placeholder 5"/>
          <p:cNvSpPr>
            <a:spLocks noGrp="1"/>
          </p:cNvSpPr>
          <p:nvPr>
            <p:ph type="pic" sz="quarter" idx="16" hasCustomPrompt="1"/>
          </p:nvPr>
        </p:nvSpPr>
        <p:spPr>
          <a:xfrm>
            <a:off x="8820422" y="1740539"/>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15" name="Picture Placeholder 5"/>
          <p:cNvSpPr>
            <a:spLocks noGrp="1"/>
          </p:cNvSpPr>
          <p:nvPr>
            <p:ph type="pic" sz="quarter" idx="17" hasCustomPrompt="1"/>
          </p:nvPr>
        </p:nvSpPr>
        <p:spPr>
          <a:xfrm>
            <a:off x="750862" y="2833596"/>
            <a:ext cx="2610998" cy="988836"/>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16" name="Picture Placeholder 5"/>
          <p:cNvSpPr>
            <a:spLocks noGrp="1"/>
          </p:cNvSpPr>
          <p:nvPr>
            <p:ph type="pic" sz="quarter" idx="18" hasCustomPrompt="1"/>
          </p:nvPr>
        </p:nvSpPr>
        <p:spPr>
          <a:xfrm>
            <a:off x="3440716" y="2833596"/>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17" name="Picture Placeholder 5"/>
          <p:cNvSpPr>
            <a:spLocks noGrp="1"/>
          </p:cNvSpPr>
          <p:nvPr>
            <p:ph type="pic" sz="quarter" idx="19" hasCustomPrompt="1"/>
          </p:nvPr>
        </p:nvSpPr>
        <p:spPr>
          <a:xfrm>
            <a:off x="8820422" y="2828530"/>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18" name="Picture Placeholder 5"/>
          <p:cNvSpPr>
            <a:spLocks noGrp="1"/>
          </p:cNvSpPr>
          <p:nvPr>
            <p:ph type="pic" sz="quarter" idx="20" hasCustomPrompt="1"/>
          </p:nvPr>
        </p:nvSpPr>
        <p:spPr>
          <a:xfrm>
            <a:off x="750862" y="3926652"/>
            <a:ext cx="2610998" cy="988836"/>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19" name="Picture Placeholder 5"/>
          <p:cNvSpPr>
            <a:spLocks noGrp="1"/>
          </p:cNvSpPr>
          <p:nvPr>
            <p:ph type="pic" sz="quarter" idx="21" hasCustomPrompt="1"/>
          </p:nvPr>
        </p:nvSpPr>
        <p:spPr>
          <a:xfrm>
            <a:off x="3454724" y="3926652"/>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22" name="Picture Placeholder 5"/>
          <p:cNvSpPr>
            <a:spLocks noGrp="1"/>
          </p:cNvSpPr>
          <p:nvPr>
            <p:ph type="pic" sz="quarter" idx="23" hasCustomPrompt="1"/>
          </p:nvPr>
        </p:nvSpPr>
        <p:spPr>
          <a:xfrm>
            <a:off x="750862" y="5019709"/>
            <a:ext cx="2610998" cy="988836"/>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23" name="Picture Placeholder 5"/>
          <p:cNvSpPr>
            <a:spLocks noGrp="1"/>
          </p:cNvSpPr>
          <p:nvPr>
            <p:ph type="pic" sz="quarter" idx="24" hasCustomPrompt="1"/>
          </p:nvPr>
        </p:nvSpPr>
        <p:spPr>
          <a:xfrm>
            <a:off x="3440229" y="5019709"/>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25" name="Picture Placeholder 5"/>
          <p:cNvSpPr>
            <a:spLocks noGrp="1"/>
          </p:cNvSpPr>
          <p:nvPr>
            <p:ph type="pic" sz="quarter" idx="26" hasCustomPrompt="1"/>
          </p:nvPr>
        </p:nvSpPr>
        <p:spPr>
          <a:xfrm>
            <a:off x="6130569" y="1740539"/>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26" name="Picture Placeholder 5"/>
          <p:cNvSpPr>
            <a:spLocks noGrp="1"/>
          </p:cNvSpPr>
          <p:nvPr>
            <p:ph type="pic" sz="quarter" idx="27" hasCustomPrompt="1"/>
          </p:nvPr>
        </p:nvSpPr>
        <p:spPr>
          <a:xfrm>
            <a:off x="6130569" y="2833596"/>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32"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31" name="Picture Placeholder 5"/>
          <p:cNvSpPr>
            <a:spLocks noGrp="1"/>
          </p:cNvSpPr>
          <p:nvPr>
            <p:ph type="pic" sz="quarter" idx="31" hasCustomPrompt="1"/>
          </p:nvPr>
        </p:nvSpPr>
        <p:spPr>
          <a:xfrm>
            <a:off x="8837227" y="3927947"/>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33" name="Picture Placeholder 5"/>
          <p:cNvSpPr>
            <a:spLocks noGrp="1"/>
          </p:cNvSpPr>
          <p:nvPr>
            <p:ph type="pic" sz="quarter" idx="32" hasCustomPrompt="1"/>
          </p:nvPr>
        </p:nvSpPr>
        <p:spPr>
          <a:xfrm>
            <a:off x="8837227" y="5015938"/>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34" name="Picture Placeholder 5"/>
          <p:cNvSpPr>
            <a:spLocks noGrp="1"/>
          </p:cNvSpPr>
          <p:nvPr>
            <p:ph type="pic" sz="quarter" idx="33" hasCustomPrompt="1"/>
          </p:nvPr>
        </p:nvSpPr>
        <p:spPr>
          <a:xfrm>
            <a:off x="6147375" y="3927947"/>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36" name="Picture Placeholder 5"/>
          <p:cNvSpPr>
            <a:spLocks noGrp="1"/>
          </p:cNvSpPr>
          <p:nvPr>
            <p:ph type="pic" sz="quarter" idx="34" hasCustomPrompt="1"/>
          </p:nvPr>
        </p:nvSpPr>
        <p:spPr>
          <a:xfrm>
            <a:off x="6147375" y="5021003"/>
            <a:ext cx="2610998" cy="988836"/>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2" name="Espace réservé du pied de page 1"/>
          <p:cNvSpPr>
            <a:spLocks noGrp="1"/>
          </p:cNvSpPr>
          <p:nvPr>
            <p:ph type="ftr" sz="quarter" idx="35"/>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36"/>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612029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ge Client (20)">
    <p:spTree>
      <p:nvGrpSpPr>
        <p:cNvPr id="1" name=""/>
        <p:cNvGrpSpPr/>
        <p:nvPr/>
      </p:nvGrpSpPr>
      <p:grpSpPr>
        <a:xfrm>
          <a:off x="0" y="0"/>
          <a:ext cx="0" cy="0"/>
          <a:chOff x="0" y="0"/>
          <a:chExt cx="0" cy="0"/>
        </a:xfrm>
      </p:grpSpPr>
      <p:sp>
        <p:nvSpPr>
          <p:cNvPr id="26"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8" name="Picture Placeholder 5"/>
          <p:cNvSpPr>
            <a:spLocks noGrp="1"/>
          </p:cNvSpPr>
          <p:nvPr>
            <p:ph type="pic" sz="quarter" idx="14" hasCustomPrompt="1"/>
          </p:nvPr>
        </p:nvSpPr>
        <p:spPr>
          <a:xfrm>
            <a:off x="750862" y="1740540"/>
            <a:ext cx="2610998" cy="788584"/>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29" name="Picture Placeholder 5"/>
          <p:cNvSpPr>
            <a:spLocks noGrp="1"/>
          </p:cNvSpPr>
          <p:nvPr>
            <p:ph type="pic" sz="quarter" idx="15" hasCustomPrompt="1"/>
          </p:nvPr>
        </p:nvSpPr>
        <p:spPr>
          <a:xfrm>
            <a:off x="3440716" y="1740540"/>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50" name="Picture Placeholder 5"/>
          <p:cNvSpPr>
            <a:spLocks noGrp="1"/>
          </p:cNvSpPr>
          <p:nvPr>
            <p:ph type="pic" sz="quarter" idx="16" hasCustomPrompt="1"/>
          </p:nvPr>
        </p:nvSpPr>
        <p:spPr>
          <a:xfrm>
            <a:off x="8820422" y="1740540"/>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51" name="Picture Placeholder 5"/>
          <p:cNvSpPr>
            <a:spLocks noGrp="1"/>
          </p:cNvSpPr>
          <p:nvPr>
            <p:ph type="pic" sz="quarter" idx="17" hasCustomPrompt="1"/>
          </p:nvPr>
        </p:nvSpPr>
        <p:spPr>
          <a:xfrm>
            <a:off x="750862" y="2602462"/>
            <a:ext cx="2610998" cy="788584"/>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52" name="Picture Placeholder 5"/>
          <p:cNvSpPr>
            <a:spLocks noGrp="1"/>
          </p:cNvSpPr>
          <p:nvPr>
            <p:ph type="pic" sz="quarter" idx="18" hasCustomPrompt="1"/>
          </p:nvPr>
        </p:nvSpPr>
        <p:spPr>
          <a:xfrm>
            <a:off x="3440716" y="2602462"/>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53" name="Picture Placeholder 5"/>
          <p:cNvSpPr>
            <a:spLocks noGrp="1"/>
          </p:cNvSpPr>
          <p:nvPr>
            <p:ph type="pic" sz="quarter" idx="19" hasCustomPrompt="1"/>
          </p:nvPr>
        </p:nvSpPr>
        <p:spPr>
          <a:xfrm>
            <a:off x="8820422" y="2597397"/>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54" name="Picture Placeholder 5"/>
          <p:cNvSpPr>
            <a:spLocks noGrp="1"/>
          </p:cNvSpPr>
          <p:nvPr>
            <p:ph type="pic" sz="quarter" idx="20" hasCustomPrompt="1"/>
          </p:nvPr>
        </p:nvSpPr>
        <p:spPr>
          <a:xfrm>
            <a:off x="750862" y="3464384"/>
            <a:ext cx="2610998" cy="788584"/>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55" name="Picture Placeholder 5"/>
          <p:cNvSpPr>
            <a:spLocks noGrp="1"/>
          </p:cNvSpPr>
          <p:nvPr>
            <p:ph type="pic" sz="quarter" idx="21" hasCustomPrompt="1"/>
          </p:nvPr>
        </p:nvSpPr>
        <p:spPr>
          <a:xfrm>
            <a:off x="3440716" y="3464384"/>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56" name="Picture Placeholder 5"/>
          <p:cNvSpPr>
            <a:spLocks noGrp="1"/>
          </p:cNvSpPr>
          <p:nvPr>
            <p:ph type="pic" sz="quarter" idx="22" hasCustomPrompt="1"/>
          </p:nvPr>
        </p:nvSpPr>
        <p:spPr>
          <a:xfrm>
            <a:off x="8820422" y="3454254"/>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57" name="Picture Placeholder 5"/>
          <p:cNvSpPr>
            <a:spLocks noGrp="1"/>
          </p:cNvSpPr>
          <p:nvPr>
            <p:ph type="pic" sz="quarter" idx="23" hasCustomPrompt="1"/>
          </p:nvPr>
        </p:nvSpPr>
        <p:spPr>
          <a:xfrm>
            <a:off x="750862" y="4326307"/>
            <a:ext cx="2610998" cy="788584"/>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58" name="Picture Placeholder 5"/>
          <p:cNvSpPr>
            <a:spLocks noGrp="1"/>
          </p:cNvSpPr>
          <p:nvPr>
            <p:ph type="pic" sz="quarter" idx="24" hasCustomPrompt="1"/>
          </p:nvPr>
        </p:nvSpPr>
        <p:spPr>
          <a:xfrm>
            <a:off x="3440229" y="4326307"/>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60" name="Picture Placeholder 5"/>
          <p:cNvSpPr>
            <a:spLocks noGrp="1"/>
          </p:cNvSpPr>
          <p:nvPr>
            <p:ph type="pic" sz="quarter" idx="26" hasCustomPrompt="1"/>
          </p:nvPr>
        </p:nvSpPr>
        <p:spPr>
          <a:xfrm>
            <a:off x="6130569" y="1740540"/>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61" name="Picture Placeholder 5"/>
          <p:cNvSpPr>
            <a:spLocks noGrp="1"/>
          </p:cNvSpPr>
          <p:nvPr>
            <p:ph type="pic" sz="quarter" idx="27" hasCustomPrompt="1"/>
          </p:nvPr>
        </p:nvSpPr>
        <p:spPr>
          <a:xfrm>
            <a:off x="6130569" y="2602462"/>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62" name="Picture Placeholder 5"/>
          <p:cNvSpPr>
            <a:spLocks noGrp="1"/>
          </p:cNvSpPr>
          <p:nvPr>
            <p:ph type="pic" sz="quarter" idx="28" hasCustomPrompt="1"/>
          </p:nvPr>
        </p:nvSpPr>
        <p:spPr>
          <a:xfrm>
            <a:off x="6130569" y="3464384"/>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64" name="Picture Placeholder 5"/>
          <p:cNvSpPr>
            <a:spLocks noGrp="1"/>
          </p:cNvSpPr>
          <p:nvPr>
            <p:ph type="pic" sz="quarter" idx="51" hasCustomPrompt="1"/>
          </p:nvPr>
        </p:nvSpPr>
        <p:spPr>
          <a:xfrm>
            <a:off x="753660" y="5189920"/>
            <a:ext cx="2610998" cy="788584"/>
          </a:xfrm>
          <a:prstGeom prst="rect">
            <a:avLst/>
          </a:prstGeom>
          <a:noFill/>
          <a:ln w="6350">
            <a:solidFill>
              <a:schemeClr val="tx2"/>
            </a:solidFill>
          </a:ln>
        </p:spPr>
        <p:txBody>
          <a:bodyPr vert="horz" anchor="t"/>
          <a:lstStyle>
            <a:lvl1pPr marL="0" indent="0">
              <a:defRPr sz="1969">
                <a:solidFill>
                  <a:schemeClr val="bg1">
                    <a:lumMod val="65000"/>
                  </a:schemeClr>
                </a:solidFill>
                <a:latin typeface="Calibri"/>
                <a:cs typeface="Calibri"/>
              </a:defRPr>
            </a:lvl1pPr>
          </a:lstStyle>
          <a:p>
            <a:pPr lvl="0"/>
            <a:r>
              <a:rPr lang="fr-CA" noProof="0">
                <a:sym typeface="Gill Sans" charset="0"/>
              </a:rPr>
              <a:t>Ajouter un logo</a:t>
            </a:r>
          </a:p>
        </p:txBody>
      </p:sp>
      <p:sp>
        <p:nvSpPr>
          <p:cNvPr id="65" name="Picture Placeholder 5"/>
          <p:cNvSpPr>
            <a:spLocks noGrp="1"/>
          </p:cNvSpPr>
          <p:nvPr>
            <p:ph type="pic" sz="quarter" idx="52" hasCustomPrompt="1"/>
          </p:nvPr>
        </p:nvSpPr>
        <p:spPr>
          <a:xfrm>
            <a:off x="3443027" y="5189920"/>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68" name="Picture Placeholder 5"/>
          <p:cNvSpPr>
            <a:spLocks noGrp="1"/>
          </p:cNvSpPr>
          <p:nvPr>
            <p:ph type="pic" sz="quarter" idx="53" hasCustomPrompt="1"/>
          </p:nvPr>
        </p:nvSpPr>
        <p:spPr>
          <a:xfrm>
            <a:off x="8823219" y="4322528"/>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69" name="Picture Placeholder 5"/>
          <p:cNvSpPr>
            <a:spLocks noGrp="1"/>
          </p:cNvSpPr>
          <p:nvPr>
            <p:ph type="pic" sz="quarter" idx="54" hasCustomPrompt="1"/>
          </p:nvPr>
        </p:nvSpPr>
        <p:spPr>
          <a:xfrm>
            <a:off x="8823219" y="5179385"/>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70" name="Picture Placeholder 5"/>
          <p:cNvSpPr>
            <a:spLocks noGrp="1"/>
          </p:cNvSpPr>
          <p:nvPr>
            <p:ph type="pic" sz="quarter" idx="55" hasCustomPrompt="1"/>
          </p:nvPr>
        </p:nvSpPr>
        <p:spPr>
          <a:xfrm>
            <a:off x="6133367" y="4327593"/>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71" name="Picture Placeholder 5"/>
          <p:cNvSpPr>
            <a:spLocks noGrp="1"/>
          </p:cNvSpPr>
          <p:nvPr>
            <p:ph type="pic" sz="quarter" idx="56" hasCustomPrompt="1"/>
          </p:nvPr>
        </p:nvSpPr>
        <p:spPr>
          <a:xfrm>
            <a:off x="6133367" y="5189515"/>
            <a:ext cx="2610998" cy="788584"/>
          </a:xfrm>
          <a:prstGeom prst="rect">
            <a:avLst/>
          </a:prstGeom>
          <a:noFill/>
          <a:ln w="6350">
            <a:solidFill>
              <a:schemeClr val="tx2"/>
            </a:solidFill>
          </a:ln>
        </p:spPr>
        <p:txBody>
          <a:bodyPr vert="horz" anchor="t"/>
          <a:lstStyle>
            <a:lvl1pPr>
              <a:defRPr lang="en-US" sz="1969" noProof="0" dirty="0" smtClean="0">
                <a:solidFill>
                  <a:schemeClr val="bg1">
                    <a:lumMod val="65000"/>
                  </a:schemeClr>
                </a:solidFill>
                <a:latin typeface="Calibri"/>
                <a:cs typeface="Calibri"/>
                <a:sym typeface="Gill Sans" charset="0"/>
              </a:defRPr>
            </a:lvl1pPr>
          </a:lstStyle>
          <a:p>
            <a:pPr lvl="0"/>
            <a:r>
              <a:rPr lang="fr-CA" noProof="0">
                <a:sym typeface="Gill Sans" charset="0"/>
              </a:rPr>
              <a:t>Ajouter un logo</a:t>
            </a:r>
          </a:p>
        </p:txBody>
      </p:sp>
      <p:sp>
        <p:nvSpPr>
          <p:cNvPr id="2" name="Espace réservé du pied de page 1"/>
          <p:cNvSpPr>
            <a:spLocks noGrp="1"/>
          </p:cNvSpPr>
          <p:nvPr>
            <p:ph type="ftr" sz="quarter" idx="57"/>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58"/>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8081783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iste de clients">
    <p:spTree>
      <p:nvGrpSpPr>
        <p:cNvPr id="1" name=""/>
        <p:cNvGrpSpPr/>
        <p:nvPr/>
      </p:nvGrpSpPr>
      <p:grpSpPr>
        <a:xfrm>
          <a:off x="0" y="0"/>
          <a:ext cx="0" cy="0"/>
          <a:chOff x="0" y="0"/>
          <a:chExt cx="0" cy="0"/>
        </a:xfrm>
      </p:grpSpPr>
      <p:sp>
        <p:nvSpPr>
          <p:cNvPr id="49" name="Text Placeholder 11"/>
          <p:cNvSpPr>
            <a:spLocks noGrp="1"/>
          </p:cNvSpPr>
          <p:nvPr>
            <p:ph type="body" sz="quarter" idx="22" hasCustomPrompt="1"/>
          </p:nvPr>
        </p:nvSpPr>
        <p:spPr>
          <a:xfrm>
            <a:off x="764545" y="1855508"/>
            <a:ext cx="3458092" cy="615656"/>
          </a:xfrm>
          <a:prstGeom prst="rect">
            <a:avLst/>
          </a:prstGeom>
        </p:spPr>
        <p:txBody>
          <a:bodyPr vert="horz" tIns="0" anchor="ctr"/>
          <a:lstStyle>
            <a:lvl1pPr marL="0" indent="0" algn="l">
              <a:spcAft>
                <a:spcPts val="844"/>
              </a:spcAft>
              <a:buFont typeface="Arial"/>
              <a:buNone/>
              <a:defRPr sz="1687" b="0" baseline="0">
                <a:solidFill>
                  <a:schemeClr val="tx1"/>
                </a:solidFill>
                <a:latin typeface="Calibri"/>
                <a:cs typeface="Calibri"/>
              </a:defRPr>
            </a:lvl1pPr>
          </a:lstStyle>
          <a:p>
            <a:pPr lvl="0"/>
            <a:r>
              <a:rPr lang="fr-CA" noProof="0"/>
              <a:t>Nom de la compagnie</a:t>
            </a:r>
          </a:p>
        </p:txBody>
      </p:sp>
      <p:sp>
        <p:nvSpPr>
          <p:cNvPr id="50" name="Text Placeholder 11"/>
          <p:cNvSpPr>
            <a:spLocks noGrp="1"/>
          </p:cNvSpPr>
          <p:nvPr>
            <p:ph type="body" sz="quarter" idx="31" hasCustomPrompt="1"/>
          </p:nvPr>
        </p:nvSpPr>
        <p:spPr>
          <a:xfrm>
            <a:off x="4371092" y="1855508"/>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51" name="Text Placeholder 11"/>
          <p:cNvSpPr>
            <a:spLocks noGrp="1"/>
          </p:cNvSpPr>
          <p:nvPr>
            <p:ph type="body" sz="quarter" idx="32" hasCustomPrompt="1"/>
          </p:nvPr>
        </p:nvSpPr>
        <p:spPr>
          <a:xfrm>
            <a:off x="7977640" y="1855508"/>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52" name="Text Placeholder 11"/>
          <p:cNvSpPr>
            <a:spLocks noGrp="1"/>
          </p:cNvSpPr>
          <p:nvPr>
            <p:ph type="body" sz="quarter" idx="33" hasCustomPrompt="1"/>
          </p:nvPr>
        </p:nvSpPr>
        <p:spPr>
          <a:xfrm>
            <a:off x="764545" y="2546649"/>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55" name="Text Placeholder 11"/>
          <p:cNvSpPr>
            <a:spLocks noGrp="1"/>
          </p:cNvSpPr>
          <p:nvPr>
            <p:ph type="body" sz="quarter" idx="36" hasCustomPrompt="1"/>
          </p:nvPr>
        </p:nvSpPr>
        <p:spPr>
          <a:xfrm>
            <a:off x="764545" y="3237791"/>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58" name="Text Placeholder 11"/>
          <p:cNvSpPr>
            <a:spLocks noGrp="1"/>
          </p:cNvSpPr>
          <p:nvPr>
            <p:ph type="body" sz="quarter" idx="39" hasCustomPrompt="1"/>
          </p:nvPr>
        </p:nvSpPr>
        <p:spPr>
          <a:xfrm>
            <a:off x="764545" y="3928933"/>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1" name="Text Placeholder 11"/>
          <p:cNvSpPr>
            <a:spLocks noGrp="1"/>
          </p:cNvSpPr>
          <p:nvPr>
            <p:ph type="body" sz="quarter" idx="42" hasCustomPrompt="1"/>
          </p:nvPr>
        </p:nvSpPr>
        <p:spPr>
          <a:xfrm>
            <a:off x="764545" y="4620074"/>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4" name="Text Placeholder 11"/>
          <p:cNvSpPr>
            <a:spLocks noGrp="1"/>
          </p:cNvSpPr>
          <p:nvPr>
            <p:ph type="body" sz="quarter" idx="45" hasCustomPrompt="1"/>
          </p:nvPr>
        </p:nvSpPr>
        <p:spPr>
          <a:xfrm>
            <a:off x="764545" y="5311216"/>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5" name="Text Placeholder 11"/>
          <p:cNvSpPr>
            <a:spLocks noGrp="1"/>
          </p:cNvSpPr>
          <p:nvPr>
            <p:ph type="body" sz="quarter" idx="46" hasCustomPrompt="1"/>
          </p:nvPr>
        </p:nvSpPr>
        <p:spPr>
          <a:xfrm>
            <a:off x="4371092" y="5311216"/>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6" name="Text Placeholder 11"/>
          <p:cNvSpPr>
            <a:spLocks noGrp="1"/>
          </p:cNvSpPr>
          <p:nvPr>
            <p:ph type="body" sz="quarter" idx="47" hasCustomPrompt="1"/>
          </p:nvPr>
        </p:nvSpPr>
        <p:spPr>
          <a:xfrm>
            <a:off x="7977640" y="5311216"/>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7" name="Text Placeholder 11"/>
          <p:cNvSpPr>
            <a:spLocks noGrp="1"/>
          </p:cNvSpPr>
          <p:nvPr>
            <p:ph type="body" sz="quarter" idx="48" hasCustomPrompt="1"/>
          </p:nvPr>
        </p:nvSpPr>
        <p:spPr>
          <a:xfrm>
            <a:off x="4378015" y="2546649"/>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8" name="Text Placeholder 11"/>
          <p:cNvSpPr>
            <a:spLocks noGrp="1"/>
          </p:cNvSpPr>
          <p:nvPr>
            <p:ph type="body" sz="quarter" idx="49" hasCustomPrompt="1"/>
          </p:nvPr>
        </p:nvSpPr>
        <p:spPr>
          <a:xfrm>
            <a:off x="4378015" y="3237791"/>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69" name="Text Placeholder 11"/>
          <p:cNvSpPr>
            <a:spLocks noGrp="1"/>
          </p:cNvSpPr>
          <p:nvPr>
            <p:ph type="body" sz="quarter" idx="50" hasCustomPrompt="1"/>
          </p:nvPr>
        </p:nvSpPr>
        <p:spPr>
          <a:xfrm>
            <a:off x="4378015" y="3928933"/>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70" name="Text Placeholder 11"/>
          <p:cNvSpPr>
            <a:spLocks noGrp="1"/>
          </p:cNvSpPr>
          <p:nvPr>
            <p:ph type="body" sz="quarter" idx="51" hasCustomPrompt="1"/>
          </p:nvPr>
        </p:nvSpPr>
        <p:spPr>
          <a:xfrm>
            <a:off x="4378015" y="4620074"/>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71" name="Text Placeholder 11"/>
          <p:cNvSpPr>
            <a:spLocks noGrp="1"/>
          </p:cNvSpPr>
          <p:nvPr>
            <p:ph type="body" sz="quarter" idx="52" hasCustomPrompt="1"/>
          </p:nvPr>
        </p:nvSpPr>
        <p:spPr>
          <a:xfrm>
            <a:off x="7977640" y="2546649"/>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72" name="Text Placeholder 11"/>
          <p:cNvSpPr>
            <a:spLocks noGrp="1"/>
          </p:cNvSpPr>
          <p:nvPr>
            <p:ph type="body" sz="quarter" idx="53" hasCustomPrompt="1"/>
          </p:nvPr>
        </p:nvSpPr>
        <p:spPr>
          <a:xfrm>
            <a:off x="7977640" y="3237791"/>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73" name="Text Placeholder 11"/>
          <p:cNvSpPr>
            <a:spLocks noGrp="1"/>
          </p:cNvSpPr>
          <p:nvPr>
            <p:ph type="body" sz="quarter" idx="54" hasCustomPrompt="1"/>
          </p:nvPr>
        </p:nvSpPr>
        <p:spPr>
          <a:xfrm>
            <a:off x="7977640" y="3928933"/>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74" name="Text Placeholder 11"/>
          <p:cNvSpPr>
            <a:spLocks noGrp="1"/>
          </p:cNvSpPr>
          <p:nvPr>
            <p:ph type="body" sz="quarter" idx="55" hasCustomPrompt="1"/>
          </p:nvPr>
        </p:nvSpPr>
        <p:spPr>
          <a:xfrm>
            <a:off x="7977640" y="4620074"/>
            <a:ext cx="3458092" cy="615656"/>
          </a:xfrm>
          <a:prstGeom prst="rect">
            <a:avLst/>
          </a:prstGeom>
        </p:spPr>
        <p:txBody>
          <a:bodyPr vert="horz" tIns="0" anchor="ctr"/>
          <a:lstStyle>
            <a:lvl1pPr marL="0" indent="0" algn="l">
              <a:spcAft>
                <a:spcPts val="844"/>
              </a:spcAft>
              <a:buFont typeface="Arial"/>
              <a:buNone/>
              <a:defRPr sz="1687" b="0">
                <a:solidFill>
                  <a:schemeClr val="tx1"/>
                </a:solidFill>
                <a:latin typeface="Calibri"/>
                <a:cs typeface="Calibri"/>
              </a:defRPr>
            </a:lvl1pPr>
          </a:lstStyle>
          <a:p>
            <a:pPr lvl="0"/>
            <a:r>
              <a:rPr lang="fr-CA" noProof="0"/>
              <a:t>Nom de la compagnie</a:t>
            </a:r>
          </a:p>
        </p:txBody>
      </p:sp>
      <p:sp>
        <p:nvSpPr>
          <p:cNvPr id="77"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56"/>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57"/>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720526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de text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8" name="Text Placeholder 5"/>
          <p:cNvSpPr>
            <a:spLocks noGrp="1"/>
          </p:cNvSpPr>
          <p:nvPr>
            <p:ph type="body" sz="quarter" idx="15" hasCustomPrompt="1"/>
          </p:nvPr>
        </p:nvSpPr>
        <p:spPr>
          <a:xfrm>
            <a:off x="762908" y="1851950"/>
            <a:ext cx="10662628" cy="3935786"/>
          </a:xfrm>
          <a:prstGeom prst="rect">
            <a:avLst/>
          </a:prstGeom>
        </p:spPr>
        <p:txBody>
          <a:bodyPr vert="horz" lIns="108000" tIns="0"/>
          <a:lstStyle>
            <a:lvl1pPr marL="321457" indent="-321457" algn="l">
              <a:spcAft>
                <a:spcPts val="422"/>
              </a:spcAft>
              <a:buFontTx/>
              <a:buBlip>
                <a:blip r:embed="rId2"/>
              </a:buBlip>
              <a:defRPr sz="2250" b="0">
                <a:solidFill>
                  <a:schemeClr val="tx1"/>
                </a:solidFill>
                <a:latin typeface="Calibri"/>
                <a:cs typeface="Calibri"/>
              </a:defRPr>
            </a:lvl1pPr>
            <a:lvl2pPr marL="632790" indent="-321457" algn="l">
              <a:spcAft>
                <a:spcPts val="422"/>
              </a:spcAft>
              <a:buSzPct val="100000"/>
              <a:buFontTx/>
              <a:buBlip>
                <a:blip r:embed="rId3"/>
              </a:buBlip>
              <a:defRPr sz="2109">
                <a:solidFill>
                  <a:schemeClr val="tx1"/>
                </a:solidFill>
                <a:latin typeface="Calibri"/>
                <a:cs typeface="Calibri"/>
              </a:defRPr>
            </a:lvl2pPr>
            <a:lvl3pPr marL="961841" indent="-321457" algn="l">
              <a:spcAft>
                <a:spcPts val="422"/>
              </a:spcAft>
              <a:buSzPct val="100000"/>
              <a:buFontTx/>
              <a:buBlip>
                <a:blip r:embed="rId4"/>
              </a:buBlip>
              <a:defRPr sz="1969" baseline="0">
                <a:solidFill>
                  <a:schemeClr val="tx1"/>
                </a:solidFill>
                <a:latin typeface="Calibri"/>
                <a:cs typeface="Calibri"/>
              </a:defRPr>
            </a:lvl3pPr>
            <a:lvl4pPr marL="1282481" indent="-321457" algn="l">
              <a:spcAft>
                <a:spcPts val="422"/>
              </a:spcAft>
              <a:buFont typeface="Wingdings" pitchFamily="2" charset="2"/>
              <a:buChar char="§"/>
              <a:defRPr sz="1687" baseline="0">
                <a:solidFill>
                  <a:schemeClr val="tx1"/>
                </a:solidFill>
                <a:latin typeface="Calibri"/>
                <a:cs typeface="Calibri"/>
              </a:defRPr>
            </a:lvl4pPr>
            <a:lvl5pPr marL="961841" indent="-321457" algn="l">
              <a:buFontTx/>
              <a:buBlip>
                <a:blip r:embed="rId4"/>
              </a:buBlip>
              <a:defRPr sz="1687">
                <a:solidFill>
                  <a:srgbClr val="636466"/>
                </a:solidFill>
                <a:latin typeface="Calibri"/>
                <a:cs typeface="Calibri"/>
              </a:defRPr>
            </a:lvl5pPr>
            <a:lvl6pPr marL="1160818" indent="-191981" algn="l">
              <a:buFont typeface="Wingdings" pitchFamily="2" charset="2"/>
              <a:buChar char="§"/>
              <a:tabLst>
                <a:tab pos="1160818" algn="l"/>
              </a:tabLst>
              <a:defRPr sz="1687">
                <a:solidFill>
                  <a:schemeClr val="tx2"/>
                </a:solidFill>
              </a:defRPr>
            </a:lvl6pPr>
          </a:lstStyle>
          <a:p>
            <a:pPr lvl="0"/>
            <a:r>
              <a:rPr lang="fr-CA" noProof="0" dirty="0"/>
              <a:t>Points</a:t>
            </a:r>
          </a:p>
          <a:p>
            <a:pPr lvl="1"/>
            <a:r>
              <a:rPr lang="fr-CA" noProof="0" dirty="0"/>
              <a:t>Second niveau</a:t>
            </a:r>
          </a:p>
          <a:p>
            <a:pPr lvl="2"/>
            <a:r>
              <a:rPr lang="fr-CA" noProof="0" dirty="0"/>
              <a:t>Troisième niveau</a:t>
            </a:r>
          </a:p>
          <a:p>
            <a:pPr lvl="3"/>
            <a:r>
              <a:rPr lang="fr-CA" noProof="0" dirty="0"/>
              <a:t>Quatrième niveau</a:t>
            </a:r>
          </a:p>
        </p:txBody>
      </p:sp>
      <p:sp>
        <p:nvSpPr>
          <p:cNvPr id="2" name="Espace réservé du pied de page 1"/>
          <p:cNvSpPr>
            <a:spLocks noGrp="1"/>
          </p:cNvSpPr>
          <p:nvPr>
            <p:ph type="ftr" sz="quarter" idx="16"/>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7"/>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0645894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Étude de cas">
    <p:spTree>
      <p:nvGrpSpPr>
        <p:cNvPr id="1" name=""/>
        <p:cNvGrpSpPr/>
        <p:nvPr/>
      </p:nvGrpSpPr>
      <p:grpSpPr>
        <a:xfrm>
          <a:off x="0" y="0"/>
          <a:ext cx="0" cy="0"/>
          <a:chOff x="0" y="0"/>
          <a:chExt cx="0" cy="0"/>
        </a:xfrm>
      </p:grpSpPr>
      <p:sp>
        <p:nvSpPr>
          <p:cNvPr id="10" name="Rectangle 5"/>
          <p:cNvSpPr>
            <a:spLocks noChangeArrowheads="1"/>
          </p:cNvSpPr>
          <p:nvPr/>
        </p:nvSpPr>
        <p:spPr bwMode="auto">
          <a:xfrm>
            <a:off x="6247805" y="3048373"/>
            <a:ext cx="5146477" cy="901898"/>
          </a:xfrm>
          <a:prstGeom prst="rect">
            <a:avLst/>
          </a:prstGeom>
          <a:solidFill>
            <a:srgbClr val="DFDFDF"/>
          </a:solidFill>
          <a:ln>
            <a:noFill/>
          </a:ln>
          <a:extLst>
            <a:ext uri="{91240B29-F687-4f45-9708-019B960494DF}">
              <a14:hiddenLine xmlns="" xmlns:a14="http://schemas.microsoft.com/office/drawing/2010/main" w="25400">
                <a:solidFill>
                  <a:srgbClr val="000000"/>
                </a:solidFill>
                <a:round/>
                <a:headEnd/>
                <a:tailEnd/>
              </a14:hiddenLine>
            </a:ext>
          </a:extLst>
        </p:spPr>
        <p:txBody>
          <a:bodyPr/>
          <a:lstStyle/>
          <a:p>
            <a:endParaRPr lang="fr-CA" sz="984" noProof="0"/>
          </a:p>
        </p:txBody>
      </p:sp>
      <p:sp>
        <p:nvSpPr>
          <p:cNvPr id="11" name="Rectangle 7"/>
          <p:cNvSpPr>
            <a:spLocks noChangeArrowheads="1"/>
          </p:cNvSpPr>
          <p:nvPr/>
        </p:nvSpPr>
        <p:spPr bwMode="auto">
          <a:xfrm>
            <a:off x="6247805" y="2032621"/>
            <a:ext cx="5146477" cy="901898"/>
          </a:xfrm>
          <a:prstGeom prst="rect">
            <a:avLst/>
          </a:prstGeom>
          <a:solidFill>
            <a:srgbClr val="DFDFDF"/>
          </a:solidFill>
          <a:ln>
            <a:noFill/>
          </a:ln>
          <a:extLst>
            <a:ext uri="{91240B29-F687-4f45-9708-019B960494DF}">
              <a14:hiddenLine xmlns="" xmlns:a14="http://schemas.microsoft.com/office/drawing/2010/main" w="25400">
                <a:solidFill>
                  <a:srgbClr val="000000"/>
                </a:solidFill>
                <a:round/>
                <a:headEnd/>
                <a:tailEnd/>
              </a14:hiddenLine>
            </a:ext>
          </a:extLst>
        </p:spPr>
        <p:txBody>
          <a:bodyPr/>
          <a:lstStyle/>
          <a:p>
            <a:endParaRPr lang="fr-CA" sz="984" noProof="0"/>
          </a:p>
        </p:txBody>
      </p:sp>
      <p:sp>
        <p:nvSpPr>
          <p:cNvPr id="21" name="Text Placeholder 9"/>
          <p:cNvSpPr>
            <a:spLocks noGrp="1"/>
          </p:cNvSpPr>
          <p:nvPr>
            <p:ph type="body" sz="quarter" idx="17" hasCustomPrompt="1"/>
          </p:nvPr>
        </p:nvSpPr>
        <p:spPr>
          <a:xfrm>
            <a:off x="6331820" y="2096862"/>
            <a:ext cx="1824302" cy="759393"/>
          </a:xfrm>
          <a:prstGeom prst="rect">
            <a:avLst/>
          </a:prstGeom>
        </p:spPr>
        <p:txBody>
          <a:bodyPr vert="horz" anchor="t"/>
          <a:lstStyle>
            <a:lvl1pPr algn="l">
              <a:defRPr sz="4219" b="1">
                <a:solidFill>
                  <a:srgbClr val="006472"/>
                </a:solidFill>
                <a:latin typeface="Calibri"/>
                <a:cs typeface="Calibri"/>
              </a:defRPr>
            </a:lvl1pPr>
            <a:lvl2pPr algn="l">
              <a:defRPr/>
            </a:lvl2pPr>
            <a:lvl3pPr algn="l">
              <a:defRPr/>
            </a:lvl3pPr>
            <a:lvl4pPr algn="l">
              <a:defRPr/>
            </a:lvl4pPr>
            <a:lvl5pPr algn="l">
              <a:defRPr/>
            </a:lvl5pPr>
          </a:lstStyle>
          <a:p>
            <a:pPr lvl="0"/>
            <a:r>
              <a:rPr lang="fr-CA" noProof="0" dirty="0"/>
              <a:t>XX %</a:t>
            </a:r>
          </a:p>
        </p:txBody>
      </p:sp>
      <p:sp>
        <p:nvSpPr>
          <p:cNvPr id="22" name="Text Placeholder 9"/>
          <p:cNvSpPr>
            <a:spLocks noGrp="1"/>
          </p:cNvSpPr>
          <p:nvPr>
            <p:ph type="body" sz="quarter" idx="18" hasCustomPrompt="1"/>
          </p:nvPr>
        </p:nvSpPr>
        <p:spPr>
          <a:xfrm>
            <a:off x="6331820" y="3118658"/>
            <a:ext cx="1812056" cy="759393"/>
          </a:xfrm>
          <a:prstGeom prst="rect">
            <a:avLst/>
          </a:prstGeom>
        </p:spPr>
        <p:txBody>
          <a:bodyPr vert="horz" anchor="t"/>
          <a:lstStyle>
            <a:lvl1pPr algn="l">
              <a:defRPr sz="4219" b="1">
                <a:solidFill>
                  <a:srgbClr val="006472"/>
                </a:solidFill>
                <a:latin typeface="Calibri"/>
                <a:cs typeface="Calibri"/>
              </a:defRPr>
            </a:lvl1pPr>
            <a:lvl2pPr algn="l">
              <a:defRPr/>
            </a:lvl2pPr>
            <a:lvl3pPr algn="l">
              <a:defRPr/>
            </a:lvl3pPr>
            <a:lvl4pPr algn="l">
              <a:defRPr/>
            </a:lvl4pPr>
            <a:lvl5pPr algn="l">
              <a:defRPr/>
            </a:lvl5pPr>
          </a:lstStyle>
          <a:p>
            <a:pPr lvl="0"/>
            <a:r>
              <a:rPr lang="fr-CA" noProof="0" dirty="0"/>
              <a:t>X M$</a:t>
            </a:r>
          </a:p>
        </p:txBody>
      </p:sp>
      <p:sp>
        <p:nvSpPr>
          <p:cNvPr id="23" name="Text Placeholder 9"/>
          <p:cNvSpPr>
            <a:spLocks noGrp="1"/>
          </p:cNvSpPr>
          <p:nvPr>
            <p:ph type="body" sz="quarter" idx="19" hasCustomPrompt="1"/>
          </p:nvPr>
        </p:nvSpPr>
        <p:spPr>
          <a:xfrm>
            <a:off x="8931315" y="2096862"/>
            <a:ext cx="2373827" cy="759393"/>
          </a:xfrm>
          <a:prstGeom prst="rect">
            <a:avLst/>
          </a:prstGeom>
        </p:spPr>
        <p:txBody>
          <a:bodyPr vert="horz" anchor="ctr"/>
          <a:lstStyle>
            <a:lvl1pPr marL="0" indent="0" algn="l">
              <a:defRPr sz="1969" b="0">
                <a:solidFill>
                  <a:srgbClr val="666666"/>
                </a:solidFill>
                <a:latin typeface="Calibri"/>
                <a:cs typeface="Calibri"/>
              </a:defRPr>
            </a:lvl1pPr>
            <a:lvl2pPr algn="l">
              <a:defRPr/>
            </a:lvl2pPr>
            <a:lvl3pPr algn="l">
              <a:defRPr/>
            </a:lvl3pPr>
            <a:lvl4pPr algn="l">
              <a:defRPr/>
            </a:lvl4pPr>
            <a:lvl5pPr algn="l">
              <a:defRPr/>
            </a:lvl5pPr>
          </a:lstStyle>
          <a:p>
            <a:pPr lvl="0"/>
            <a:r>
              <a:rPr lang="fr-CA" noProof="0"/>
              <a:t>Preuve</a:t>
            </a:r>
          </a:p>
        </p:txBody>
      </p:sp>
      <p:sp>
        <p:nvSpPr>
          <p:cNvPr id="25" name="Text Placeholder 9"/>
          <p:cNvSpPr>
            <a:spLocks noGrp="1"/>
          </p:cNvSpPr>
          <p:nvPr>
            <p:ph type="body" sz="quarter" idx="20" hasCustomPrompt="1"/>
          </p:nvPr>
        </p:nvSpPr>
        <p:spPr>
          <a:xfrm>
            <a:off x="8931315" y="3118658"/>
            <a:ext cx="2373827" cy="759393"/>
          </a:xfrm>
          <a:prstGeom prst="rect">
            <a:avLst/>
          </a:prstGeom>
        </p:spPr>
        <p:txBody>
          <a:bodyPr vert="horz" anchor="ctr"/>
          <a:lstStyle>
            <a:lvl1pPr marL="0" indent="0" algn="l">
              <a:defRPr lang="en-US" sz="1969" b="0" dirty="0">
                <a:solidFill>
                  <a:srgbClr val="666666"/>
                </a:solidFill>
                <a:latin typeface="Calibri"/>
                <a:cs typeface="Calibri"/>
              </a:defRPr>
            </a:lvl1pPr>
          </a:lstStyle>
          <a:p>
            <a:pPr lvl="0"/>
            <a:r>
              <a:rPr lang="fr-CA" noProof="0"/>
              <a:t>Preuve</a:t>
            </a:r>
          </a:p>
        </p:txBody>
      </p:sp>
      <p:sp>
        <p:nvSpPr>
          <p:cNvPr id="30" name="Text Placeholder 11"/>
          <p:cNvSpPr>
            <a:spLocks noGrp="1"/>
          </p:cNvSpPr>
          <p:nvPr>
            <p:ph type="body" sz="quarter" idx="22" hasCustomPrompt="1"/>
          </p:nvPr>
        </p:nvSpPr>
        <p:spPr>
          <a:xfrm>
            <a:off x="764546" y="2020861"/>
            <a:ext cx="5201419" cy="1945665"/>
          </a:xfrm>
          <a:prstGeom prst="rect">
            <a:avLst/>
          </a:prstGeom>
        </p:spPr>
        <p:txBody>
          <a:bodyPr vert="horz" anchor="t"/>
          <a:lstStyle>
            <a:lvl1pPr marL="321457" indent="-321457" algn="l">
              <a:spcAft>
                <a:spcPts val="844"/>
              </a:spcAft>
              <a:buFontTx/>
              <a:buBlip>
                <a:blip r:embed="rId2"/>
              </a:buBlip>
              <a:defRPr sz="2250" b="0">
                <a:solidFill>
                  <a:schemeClr val="tx1"/>
                </a:solidFill>
                <a:latin typeface="Calibri"/>
                <a:cs typeface="Calibri"/>
              </a:defRPr>
            </a:lvl1pPr>
          </a:lstStyle>
          <a:p>
            <a:pPr lvl="0"/>
            <a:r>
              <a:rPr lang="fr-CA" noProof="0"/>
              <a:t>Défis</a:t>
            </a:r>
          </a:p>
        </p:txBody>
      </p:sp>
      <p:sp>
        <p:nvSpPr>
          <p:cNvPr id="15" name="Text Placeholder 15"/>
          <p:cNvSpPr>
            <a:spLocks noGrp="1"/>
          </p:cNvSpPr>
          <p:nvPr>
            <p:ph type="body" sz="quarter" idx="23" hasCustomPrompt="1"/>
          </p:nvPr>
        </p:nvSpPr>
        <p:spPr>
          <a:xfrm>
            <a:off x="759364" y="4278698"/>
            <a:ext cx="10631594" cy="1861397"/>
          </a:xfrm>
          <a:prstGeom prst="rect">
            <a:avLst/>
          </a:prstGeom>
          <a:solidFill>
            <a:srgbClr val="49134C"/>
          </a:solidFill>
        </p:spPr>
        <p:txBody>
          <a:bodyPr vert="horz" lIns="288000" tIns="252000" rIns="288000" bIns="252000"/>
          <a:lstStyle>
            <a:lvl1pPr marL="0" indent="0" algn="l">
              <a:spcAft>
                <a:spcPts val="844"/>
              </a:spcAft>
              <a:defRPr sz="1687" b="1" baseline="0">
                <a:solidFill>
                  <a:schemeClr val="bg1"/>
                </a:solidFill>
                <a:latin typeface="Calibri"/>
                <a:cs typeface="Calibri"/>
              </a:defRPr>
            </a:lvl1pPr>
            <a:lvl2pPr marL="241093" indent="-241093" algn="l">
              <a:buFont typeface="Arial"/>
              <a:buChar char="•"/>
              <a:defRPr sz="1687">
                <a:solidFill>
                  <a:schemeClr val="bg1"/>
                </a:solidFill>
                <a:latin typeface="Calibri"/>
                <a:cs typeface="Calibri"/>
              </a:defRPr>
            </a:lvl2pPr>
            <a:lvl3pPr marL="493576" indent="-241093" algn="l">
              <a:buFont typeface="Arial"/>
              <a:buChar char="•"/>
              <a:defRPr sz="1687">
                <a:solidFill>
                  <a:schemeClr val="bg1"/>
                </a:solidFill>
                <a:latin typeface="Calibri"/>
                <a:cs typeface="Calibri"/>
              </a:defRPr>
            </a:lvl3pPr>
            <a:lvl4pPr algn="l">
              <a:defRPr sz="1687">
                <a:solidFill>
                  <a:schemeClr val="bg1"/>
                </a:solidFill>
                <a:latin typeface="Calibri"/>
                <a:cs typeface="Calibri"/>
              </a:defRPr>
            </a:lvl4pPr>
            <a:lvl5pPr marL="404986" indent="-253116" algn="l">
              <a:spcAft>
                <a:spcPts val="844"/>
              </a:spcAft>
              <a:buSzPct val="125000"/>
              <a:buFont typeface="Arial"/>
              <a:buChar char="•"/>
              <a:defRPr sz="1687">
                <a:solidFill>
                  <a:schemeClr val="bg1"/>
                </a:solidFill>
                <a:latin typeface="Calibri"/>
                <a:cs typeface="Calibri"/>
              </a:defRPr>
            </a:lvl5pPr>
          </a:lstStyle>
          <a:p>
            <a:pPr lvl="0"/>
            <a:r>
              <a:rPr lang="fr-CA" noProof="0"/>
              <a:t>Résultats clés</a:t>
            </a:r>
          </a:p>
          <a:p>
            <a:pPr lvl="1"/>
            <a:r>
              <a:rPr lang="fr-CA" noProof="0"/>
              <a:t>Second niveau</a:t>
            </a:r>
          </a:p>
        </p:txBody>
      </p:sp>
      <p:sp>
        <p:nvSpPr>
          <p:cNvPr id="16"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24"/>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25"/>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2813593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rganigramm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842368" y="1824394"/>
            <a:ext cx="2681883" cy="541363"/>
          </a:xfrm>
          <a:prstGeom prst="rect">
            <a:avLst/>
          </a:prstGeom>
          <a:solidFill>
            <a:srgbClr val="9E3D96"/>
          </a:solidFill>
        </p:spPr>
        <p:txBody>
          <a:bodyPr vert="horz" lIns="76200" anchor="ctr"/>
          <a:lstStyle>
            <a:lvl1pPr marL="0" algn="ctr">
              <a:lnSpc>
                <a:spcPct val="80000"/>
              </a:lnSpc>
              <a:defRPr sz="1266" b="1" baseline="0">
                <a:solidFill>
                  <a:schemeClr val="bg1"/>
                </a:solidFill>
                <a:latin typeface="Calibri"/>
                <a:cs typeface="Calibri"/>
              </a:defRPr>
            </a:lvl1pPr>
            <a:lvl2pPr marL="0" algn="ctr">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0" name="Text Placeholder 8"/>
          <p:cNvSpPr>
            <a:spLocks noGrp="1"/>
          </p:cNvSpPr>
          <p:nvPr>
            <p:ph type="body" sz="quarter" idx="12" hasCustomPrompt="1"/>
          </p:nvPr>
        </p:nvSpPr>
        <p:spPr>
          <a:xfrm>
            <a:off x="4751827" y="1824394"/>
            <a:ext cx="2681883"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1" name="Text Placeholder 8"/>
          <p:cNvSpPr>
            <a:spLocks noGrp="1"/>
          </p:cNvSpPr>
          <p:nvPr>
            <p:ph type="body" sz="quarter" idx="13" hasCustomPrompt="1"/>
          </p:nvPr>
        </p:nvSpPr>
        <p:spPr>
          <a:xfrm>
            <a:off x="8661285" y="1824394"/>
            <a:ext cx="2681883"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2" name="Text Placeholder 8"/>
          <p:cNvSpPr>
            <a:spLocks noGrp="1"/>
          </p:cNvSpPr>
          <p:nvPr>
            <p:ph type="body" sz="quarter" idx="14" hasCustomPrompt="1"/>
          </p:nvPr>
        </p:nvSpPr>
        <p:spPr>
          <a:xfrm>
            <a:off x="842368" y="3033174"/>
            <a:ext cx="2681883"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rgbClr val="FFFFFF"/>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3" name="Text Placeholder 8"/>
          <p:cNvSpPr>
            <a:spLocks noGrp="1"/>
          </p:cNvSpPr>
          <p:nvPr>
            <p:ph type="body" sz="quarter" idx="15" hasCustomPrompt="1"/>
          </p:nvPr>
        </p:nvSpPr>
        <p:spPr>
          <a:xfrm>
            <a:off x="4751827" y="3033174"/>
            <a:ext cx="2681883"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rgbClr val="FFFFFF"/>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4" name="Text Placeholder 8"/>
          <p:cNvSpPr>
            <a:spLocks noGrp="1"/>
          </p:cNvSpPr>
          <p:nvPr>
            <p:ph type="body" sz="quarter" idx="16" hasCustomPrompt="1"/>
          </p:nvPr>
        </p:nvSpPr>
        <p:spPr>
          <a:xfrm>
            <a:off x="8661285" y="2672405"/>
            <a:ext cx="2681883" cy="541363"/>
          </a:xfrm>
          <a:prstGeom prst="rect">
            <a:avLst/>
          </a:prstGeom>
          <a:solidFill>
            <a:srgbClr val="9E3D96"/>
          </a:solidFill>
        </p:spPr>
        <p:txBody>
          <a:bodyPr vert="horz" anchor="ctr"/>
          <a:lstStyle>
            <a:lvl1pPr marL="0" marR="0" indent="-241093" algn="ctr" defTabSz="642915" rtl="0" eaLnBrk="0" fontAlgn="base" latinLnBrk="0" hangingPunct="0">
              <a:lnSpc>
                <a:spcPct val="80000"/>
              </a:lnSpc>
              <a:spcBef>
                <a:spcPct val="0"/>
              </a:spcBef>
              <a:spcAft>
                <a:spcPct val="0"/>
              </a:spcAft>
              <a:buClrTx/>
              <a:buSzTx/>
              <a:buFontTx/>
              <a:buNone/>
              <a:tabLst/>
              <a:defRPr sz="1266" b="1">
                <a:solidFill>
                  <a:schemeClr val="bg1"/>
                </a:solidFill>
                <a:latin typeface="Calibri"/>
                <a:cs typeface="Calibri"/>
              </a:defRPr>
            </a:lvl1pPr>
            <a:lvl2pPr marL="0">
              <a:defRPr sz="1266" b="0">
                <a:solidFill>
                  <a:srgbClr val="FFFFFF"/>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5" name="Text Placeholder 8"/>
          <p:cNvSpPr>
            <a:spLocks noGrp="1"/>
          </p:cNvSpPr>
          <p:nvPr>
            <p:ph type="body" sz="quarter" idx="17" hasCustomPrompt="1"/>
          </p:nvPr>
        </p:nvSpPr>
        <p:spPr>
          <a:xfrm>
            <a:off x="8661285" y="3393943"/>
            <a:ext cx="2681883" cy="541363"/>
          </a:xfrm>
          <a:prstGeom prst="rect">
            <a:avLst/>
          </a:prstGeom>
          <a:solidFill>
            <a:srgbClr val="9E3D96"/>
          </a:solidFill>
        </p:spPr>
        <p:txBody>
          <a:bodyPr vert="horz" anchor="ctr"/>
          <a:lstStyle>
            <a:lvl1pPr marL="0" marR="0" indent="-241093" algn="ctr" defTabSz="642915" rtl="0" eaLnBrk="0" fontAlgn="base" latinLnBrk="0" hangingPunct="0">
              <a:lnSpc>
                <a:spcPct val="80000"/>
              </a:lnSpc>
              <a:spcBef>
                <a:spcPct val="0"/>
              </a:spcBef>
              <a:spcAft>
                <a:spcPct val="0"/>
              </a:spcAft>
              <a:buClrTx/>
              <a:buSzTx/>
              <a:buFontTx/>
              <a:buNone/>
              <a:tabLst/>
              <a:defRPr sz="1266" b="1">
                <a:solidFill>
                  <a:schemeClr val="bg1"/>
                </a:solidFill>
                <a:latin typeface="Calibri"/>
                <a:cs typeface="Calibri"/>
              </a:defRPr>
            </a:lvl1pPr>
            <a:lvl2pPr marL="0">
              <a:defRPr sz="1266" b="0">
                <a:solidFill>
                  <a:srgbClr val="FFFFFF"/>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6" name="Text Placeholder 8"/>
          <p:cNvSpPr>
            <a:spLocks noGrp="1"/>
          </p:cNvSpPr>
          <p:nvPr>
            <p:ph type="body" sz="quarter" idx="18" hasCustomPrompt="1"/>
          </p:nvPr>
        </p:nvSpPr>
        <p:spPr>
          <a:xfrm>
            <a:off x="842368" y="5574022"/>
            <a:ext cx="10498748" cy="541363"/>
          </a:xfrm>
          <a:prstGeom prst="rect">
            <a:avLst/>
          </a:prstGeom>
          <a:solidFill>
            <a:srgbClr val="49134C"/>
          </a:solidFill>
        </p:spPr>
        <p:txBody>
          <a:bodyPr vert="horz" anchor="ctr"/>
          <a:lstStyle>
            <a:lvl1pPr marL="0">
              <a:lnSpc>
                <a:spcPct val="80000"/>
              </a:lnSpc>
              <a:defRPr sz="1266" b="1" baseline="0">
                <a:solidFill>
                  <a:schemeClr val="bg1"/>
                </a:solidFill>
                <a:latin typeface="Calibri"/>
                <a:cs typeface="Calibri"/>
              </a:defRPr>
            </a:lvl1pPr>
            <a:lvl2pPr>
              <a:defRPr sz="1266" b="0">
                <a:solidFill>
                  <a:srgbClr val="FFFFFF"/>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Information supplémentaire</a:t>
            </a:r>
          </a:p>
        </p:txBody>
      </p:sp>
      <p:sp>
        <p:nvSpPr>
          <p:cNvPr id="17" name="Text Placeholder 8"/>
          <p:cNvSpPr>
            <a:spLocks noGrp="1"/>
          </p:cNvSpPr>
          <p:nvPr>
            <p:ph type="body" sz="quarter" idx="19" hasCustomPrompt="1"/>
          </p:nvPr>
        </p:nvSpPr>
        <p:spPr>
          <a:xfrm>
            <a:off x="842367" y="4239090"/>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8" name="Text Placeholder 8"/>
          <p:cNvSpPr>
            <a:spLocks noGrp="1"/>
          </p:cNvSpPr>
          <p:nvPr>
            <p:ph type="body" sz="quarter" idx="20" hasCustomPrompt="1"/>
          </p:nvPr>
        </p:nvSpPr>
        <p:spPr>
          <a:xfrm>
            <a:off x="2977608" y="4239090"/>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19" name="Text Placeholder 8"/>
          <p:cNvSpPr>
            <a:spLocks noGrp="1"/>
          </p:cNvSpPr>
          <p:nvPr>
            <p:ph type="body" sz="quarter" idx="21" hasCustomPrompt="1"/>
          </p:nvPr>
        </p:nvSpPr>
        <p:spPr>
          <a:xfrm>
            <a:off x="5112849" y="4239090"/>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0" name="Text Placeholder 8"/>
          <p:cNvSpPr>
            <a:spLocks noGrp="1"/>
          </p:cNvSpPr>
          <p:nvPr>
            <p:ph type="body" sz="quarter" idx="22" hasCustomPrompt="1"/>
          </p:nvPr>
        </p:nvSpPr>
        <p:spPr>
          <a:xfrm>
            <a:off x="7248089" y="4239090"/>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1" name="Text Placeholder 8"/>
          <p:cNvSpPr>
            <a:spLocks noGrp="1"/>
          </p:cNvSpPr>
          <p:nvPr>
            <p:ph type="body" sz="quarter" idx="23" hasCustomPrompt="1"/>
          </p:nvPr>
        </p:nvSpPr>
        <p:spPr>
          <a:xfrm>
            <a:off x="9383330" y="4239090"/>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2" name="Text Placeholder 8"/>
          <p:cNvSpPr>
            <a:spLocks noGrp="1"/>
          </p:cNvSpPr>
          <p:nvPr>
            <p:ph type="body" sz="quarter" idx="24" hasCustomPrompt="1"/>
          </p:nvPr>
        </p:nvSpPr>
        <p:spPr>
          <a:xfrm>
            <a:off x="842367" y="4906514"/>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3" name="Text Placeholder 8"/>
          <p:cNvSpPr>
            <a:spLocks noGrp="1"/>
          </p:cNvSpPr>
          <p:nvPr>
            <p:ph type="body" sz="quarter" idx="25" hasCustomPrompt="1"/>
          </p:nvPr>
        </p:nvSpPr>
        <p:spPr>
          <a:xfrm>
            <a:off x="2977608" y="4906514"/>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4" name="Text Placeholder 8"/>
          <p:cNvSpPr>
            <a:spLocks noGrp="1"/>
          </p:cNvSpPr>
          <p:nvPr>
            <p:ph type="body" sz="quarter" idx="26" hasCustomPrompt="1"/>
          </p:nvPr>
        </p:nvSpPr>
        <p:spPr>
          <a:xfrm>
            <a:off x="5112849" y="4906514"/>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5" name="Text Placeholder 8"/>
          <p:cNvSpPr>
            <a:spLocks noGrp="1"/>
          </p:cNvSpPr>
          <p:nvPr>
            <p:ph type="body" sz="quarter" idx="27" hasCustomPrompt="1"/>
          </p:nvPr>
        </p:nvSpPr>
        <p:spPr>
          <a:xfrm>
            <a:off x="7248089" y="4906514"/>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26" name="Text Placeholder 8"/>
          <p:cNvSpPr>
            <a:spLocks noGrp="1"/>
          </p:cNvSpPr>
          <p:nvPr>
            <p:ph type="body" sz="quarter" idx="28" hasCustomPrompt="1"/>
          </p:nvPr>
        </p:nvSpPr>
        <p:spPr>
          <a:xfrm>
            <a:off x="9383330" y="4906514"/>
            <a:ext cx="1959838" cy="541363"/>
          </a:xfrm>
          <a:prstGeom prst="rect">
            <a:avLst/>
          </a:prstGeom>
          <a:solidFill>
            <a:srgbClr val="9E3D96"/>
          </a:solidFill>
        </p:spPr>
        <p:txBody>
          <a:bodyPr vert="horz" anchor="ctr"/>
          <a:lstStyle>
            <a:lvl1pPr marL="0">
              <a:lnSpc>
                <a:spcPct val="80000"/>
              </a:lnSpc>
              <a:defRPr sz="1266" b="1">
                <a:solidFill>
                  <a:schemeClr val="bg1"/>
                </a:solidFill>
                <a:latin typeface="Calibri"/>
                <a:cs typeface="Calibri"/>
              </a:defRPr>
            </a:lvl1pPr>
            <a:lvl2pPr marL="0">
              <a:defRPr sz="1266" b="0">
                <a:solidFill>
                  <a:schemeClr val="bg1"/>
                </a:solidFill>
                <a:latin typeface="Calibri"/>
                <a:cs typeface="Calibri"/>
              </a:defRPr>
            </a:lvl2pPr>
            <a:lvl3pPr>
              <a:defRPr sz="1406" b="1">
                <a:latin typeface="Calibri"/>
                <a:cs typeface="Calibri"/>
              </a:defRPr>
            </a:lvl3pPr>
            <a:lvl4pPr>
              <a:defRPr sz="1406" b="1">
                <a:latin typeface="Calibri"/>
                <a:cs typeface="Calibri"/>
              </a:defRPr>
            </a:lvl4pPr>
            <a:lvl5pPr>
              <a:defRPr sz="1406" b="1">
                <a:latin typeface="Calibri"/>
                <a:cs typeface="Calibri"/>
              </a:defRPr>
            </a:lvl5pPr>
          </a:lstStyle>
          <a:p>
            <a:pPr lvl="0"/>
            <a:r>
              <a:rPr lang="fr-CA" noProof="0"/>
              <a:t>Prénom Nom</a:t>
            </a:r>
          </a:p>
          <a:p>
            <a:pPr lvl="1"/>
            <a:r>
              <a:rPr lang="fr-CA" noProof="0"/>
              <a:t>Position</a:t>
            </a:r>
          </a:p>
        </p:txBody>
      </p:sp>
      <p:sp>
        <p:nvSpPr>
          <p:cNvPr id="37"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29"/>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30"/>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459717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acte Client">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833520" y="1726359"/>
            <a:ext cx="1334783" cy="1309631"/>
          </a:xfrm>
          <a:prstGeom prst="rect">
            <a:avLst/>
          </a:prstGeom>
          <a:solidFill>
            <a:schemeClr val="bg1">
              <a:lumMod val="85000"/>
            </a:schemeClr>
          </a:solidFill>
          <a:ln>
            <a:solidFill>
              <a:schemeClr val="tx2"/>
            </a:solidFill>
          </a:ln>
        </p:spPr>
        <p:txBody>
          <a:bodyPr vert="horz" anchor="t"/>
          <a:lstStyle>
            <a:lvl1pPr marL="0" indent="0" algn="l">
              <a:defRPr sz="1266">
                <a:solidFill>
                  <a:schemeClr val="bg1">
                    <a:lumMod val="65000"/>
                  </a:schemeClr>
                </a:solidFill>
                <a:latin typeface="Calibri"/>
                <a:cs typeface="Calibri"/>
              </a:defRPr>
            </a:lvl1pPr>
          </a:lstStyle>
          <a:p>
            <a:pPr lvl="0"/>
            <a:r>
              <a:rPr lang="fr-CA" noProof="0" dirty="0">
                <a:sym typeface="Gill Sans" charset="0"/>
              </a:rPr>
              <a:t>Ajouter la photo du </a:t>
            </a:r>
            <a:r>
              <a:rPr lang="fr-CA" noProof="0" dirty="0" err="1">
                <a:sym typeface="Gill Sans" charset="0"/>
              </a:rPr>
              <a:t>conotact</a:t>
            </a:r>
            <a:endParaRPr lang="fr-CA" noProof="0" dirty="0">
              <a:sym typeface="Gill Sans" charset="0"/>
            </a:endParaRPr>
          </a:p>
        </p:txBody>
      </p:sp>
      <p:sp>
        <p:nvSpPr>
          <p:cNvPr id="7" name="Text Placeholder 9"/>
          <p:cNvSpPr>
            <a:spLocks noGrp="1"/>
          </p:cNvSpPr>
          <p:nvPr>
            <p:ph type="body" sz="quarter" idx="11" hasCustomPrompt="1"/>
          </p:nvPr>
        </p:nvSpPr>
        <p:spPr>
          <a:xfrm>
            <a:off x="2254983" y="2129095"/>
            <a:ext cx="3836318" cy="252539"/>
          </a:xfrm>
          <a:prstGeom prst="rect">
            <a:avLst/>
          </a:prstGeom>
        </p:spPr>
        <p:txBody>
          <a:bodyPr vert="horz" lIns="108000" tIns="0" bIns="0" anchor="b"/>
          <a:lstStyle>
            <a:lvl1pPr marL="0" algn="l">
              <a:defRPr sz="1406" b="1" baseline="0">
                <a:solidFill>
                  <a:srgbClr val="636466"/>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dirty="0"/>
              <a:t>Prénom et nom du contact</a:t>
            </a:r>
          </a:p>
        </p:txBody>
      </p:sp>
      <p:sp>
        <p:nvSpPr>
          <p:cNvPr id="8" name="Text Placeholder 9"/>
          <p:cNvSpPr>
            <a:spLocks noGrp="1"/>
          </p:cNvSpPr>
          <p:nvPr>
            <p:ph type="body" sz="quarter" idx="16" hasCustomPrompt="1"/>
          </p:nvPr>
        </p:nvSpPr>
        <p:spPr>
          <a:xfrm>
            <a:off x="2254983" y="2399672"/>
            <a:ext cx="3836318" cy="622327"/>
          </a:xfrm>
          <a:prstGeom prst="rect">
            <a:avLst/>
          </a:prstGeom>
        </p:spPr>
        <p:txBody>
          <a:bodyPr vert="horz" lIns="108000" tIns="0" bIns="0" anchor="t"/>
          <a:lstStyle>
            <a:lvl1pPr marL="0" indent="-244308" algn="l">
              <a:defRPr sz="1406" b="0" baseline="0">
                <a:solidFill>
                  <a:srgbClr val="636466"/>
                </a:solidFill>
                <a:latin typeface="Calibri"/>
                <a:cs typeface="Calibri"/>
              </a:defRPr>
            </a:lvl1pPr>
            <a:lvl2pPr marL="0" indent="-244308" algn="l">
              <a:defRPr sz="1406">
                <a:solidFill>
                  <a:srgbClr val="636466"/>
                </a:solidFill>
              </a:defRPr>
            </a:lvl2pPr>
            <a:lvl3pPr marL="0" indent="-244308" algn="l">
              <a:defRPr sz="1406">
                <a:solidFill>
                  <a:srgbClr val="636466"/>
                </a:solidFill>
              </a:defRPr>
            </a:lvl3pPr>
            <a:lvl4pPr algn="l">
              <a:defRPr/>
            </a:lvl4pPr>
            <a:lvl5pPr algn="l">
              <a:defRPr/>
            </a:lvl5pPr>
          </a:lstStyle>
          <a:p>
            <a:pPr lvl="0"/>
            <a:r>
              <a:rPr lang="fr-CA" noProof="0" dirty="0"/>
              <a:t>Position du contact</a:t>
            </a:r>
          </a:p>
          <a:p>
            <a:pPr lvl="1"/>
            <a:r>
              <a:rPr lang="fr-CA" noProof="0" dirty="0"/>
              <a:t>Courriel du contact</a:t>
            </a:r>
          </a:p>
          <a:p>
            <a:pPr lvl="2"/>
            <a:r>
              <a:rPr lang="fr-CA" noProof="0" dirty="0"/>
              <a:t>Numéro de téléphone</a:t>
            </a:r>
          </a:p>
        </p:txBody>
      </p:sp>
      <p:sp>
        <p:nvSpPr>
          <p:cNvPr id="9" name="Picture Placeholder 5"/>
          <p:cNvSpPr>
            <a:spLocks noGrp="1"/>
          </p:cNvSpPr>
          <p:nvPr>
            <p:ph type="pic" sz="quarter" idx="17" hasCustomPrompt="1"/>
          </p:nvPr>
        </p:nvSpPr>
        <p:spPr>
          <a:xfrm>
            <a:off x="833520" y="3286651"/>
            <a:ext cx="1334783" cy="1309631"/>
          </a:xfrm>
          <a:prstGeom prst="rect">
            <a:avLst/>
          </a:prstGeom>
          <a:solidFill>
            <a:schemeClr val="bg1">
              <a:lumMod val="85000"/>
            </a:schemeClr>
          </a:solidFill>
          <a:ln>
            <a:solidFill>
              <a:schemeClr val="tx2"/>
            </a:solidFill>
          </a:ln>
        </p:spPr>
        <p:txBody>
          <a:bodyPr vert="horz" anchor="t"/>
          <a:lstStyle>
            <a:lvl1pPr marL="0" indent="0" algn="l">
              <a:defRPr sz="1266">
                <a:solidFill>
                  <a:schemeClr val="bg1">
                    <a:lumMod val="65000"/>
                  </a:schemeClr>
                </a:solidFill>
                <a:latin typeface="Calibri"/>
                <a:cs typeface="Calibri"/>
              </a:defRPr>
            </a:lvl1pPr>
          </a:lstStyle>
          <a:p>
            <a:pPr lvl="0"/>
            <a:r>
              <a:rPr lang="fr-CA" noProof="0" dirty="0">
                <a:sym typeface="Gill Sans" charset="0"/>
              </a:rPr>
              <a:t>Ajouter la photo du </a:t>
            </a:r>
            <a:r>
              <a:rPr lang="fr-CA" noProof="0" dirty="0" err="1">
                <a:sym typeface="Gill Sans" charset="0"/>
              </a:rPr>
              <a:t>conotact</a:t>
            </a:r>
            <a:endParaRPr lang="fr-CA" noProof="0" dirty="0">
              <a:sym typeface="Gill Sans" charset="0"/>
            </a:endParaRPr>
          </a:p>
        </p:txBody>
      </p:sp>
      <p:sp>
        <p:nvSpPr>
          <p:cNvPr id="10" name="Text Placeholder 9"/>
          <p:cNvSpPr>
            <a:spLocks noGrp="1"/>
          </p:cNvSpPr>
          <p:nvPr>
            <p:ph type="body" sz="quarter" idx="18" hasCustomPrompt="1"/>
          </p:nvPr>
        </p:nvSpPr>
        <p:spPr>
          <a:xfrm>
            <a:off x="2254983" y="3689387"/>
            <a:ext cx="3836318" cy="252539"/>
          </a:xfrm>
          <a:prstGeom prst="rect">
            <a:avLst/>
          </a:prstGeom>
        </p:spPr>
        <p:txBody>
          <a:bodyPr vert="horz" lIns="108000" tIns="0" bIns="0" anchor="b"/>
          <a:lstStyle>
            <a:lvl1pPr marL="0" algn="l">
              <a:defRPr sz="1406" b="1" baseline="0">
                <a:solidFill>
                  <a:srgbClr val="636466"/>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dirty="0"/>
              <a:t>Prénom et nom du contact</a:t>
            </a:r>
          </a:p>
        </p:txBody>
      </p:sp>
      <p:sp>
        <p:nvSpPr>
          <p:cNvPr id="12" name="Picture Placeholder 5"/>
          <p:cNvSpPr>
            <a:spLocks noGrp="1"/>
          </p:cNvSpPr>
          <p:nvPr>
            <p:ph type="pic" sz="quarter" idx="20" hasCustomPrompt="1"/>
          </p:nvPr>
        </p:nvSpPr>
        <p:spPr>
          <a:xfrm>
            <a:off x="833520" y="4818745"/>
            <a:ext cx="1334783" cy="1309631"/>
          </a:xfrm>
          <a:prstGeom prst="rect">
            <a:avLst/>
          </a:prstGeom>
          <a:solidFill>
            <a:schemeClr val="bg1">
              <a:lumMod val="85000"/>
            </a:schemeClr>
          </a:solidFill>
          <a:ln>
            <a:solidFill>
              <a:schemeClr val="tx2"/>
            </a:solidFill>
          </a:ln>
        </p:spPr>
        <p:txBody>
          <a:bodyPr vert="horz" anchor="t"/>
          <a:lstStyle>
            <a:lvl1pPr marL="0" indent="0" algn="l">
              <a:defRPr sz="1266">
                <a:solidFill>
                  <a:schemeClr val="bg1">
                    <a:lumMod val="65000"/>
                  </a:schemeClr>
                </a:solidFill>
                <a:latin typeface="Calibri"/>
                <a:cs typeface="Calibri"/>
              </a:defRPr>
            </a:lvl1pPr>
          </a:lstStyle>
          <a:p>
            <a:pPr lvl="0"/>
            <a:r>
              <a:rPr lang="fr-CA" noProof="0" dirty="0">
                <a:sym typeface="Gill Sans" charset="0"/>
              </a:rPr>
              <a:t>Ajouter la photo du </a:t>
            </a:r>
            <a:r>
              <a:rPr lang="fr-CA" noProof="0" dirty="0" err="1">
                <a:sym typeface="Gill Sans" charset="0"/>
              </a:rPr>
              <a:t>conotact</a:t>
            </a:r>
            <a:endParaRPr lang="fr-CA" noProof="0" dirty="0">
              <a:sym typeface="Gill Sans" charset="0"/>
            </a:endParaRPr>
          </a:p>
        </p:txBody>
      </p:sp>
      <p:sp>
        <p:nvSpPr>
          <p:cNvPr id="13" name="Text Placeholder 9"/>
          <p:cNvSpPr>
            <a:spLocks noGrp="1"/>
          </p:cNvSpPr>
          <p:nvPr>
            <p:ph type="body" sz="quarter" idx="21" hasCustomPrompt="1"/>
          </p:nvPr>
        </p:nvSpPr>
        <p:spPr>
          <a:xfrm>
            <a:off x="2254983" y="5221481"/>
            <a:ext cx="3836318" cy="252539"/>
          </a:xfrm>
          <a:prstGeom prst="rect">
            <a:avLst/>
          </a:prstGeom>
        </p:spPr>
        <p:txBody>
          <a:bodyPr vert="horz" lIns="108000" tIns="0" bIns="0" anchor="b"/>
          <a:lstStyle>
            <a:lvl1pPr marL="0" algn="l">
              <a:defRPr sz="1406" b="1" baseline="0">
                <a:solidFill>
                  <a:srgbClr val="636466"/>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dirty="0"/>
              <a:t>Prénom et nom du contact</a:t>
            </a:r>
          </a:p>
        </p:txBody>
      </p:sp>
      <p:sp>
        <p:nvSpPr>
          <p:cNvPr id="15" name="Picture Placeholder 5"/>
          <p:cNvSpPr>
            <a:spLocks noGrp="1"/>
          </p:cNvSpPr>
          <p:nvPr>
            <p:ph type="pic" sz="quarter" idx="23" hasCustomPrompt="1"/>
          </p:nvPr>
        </p:nvSpPr>
        <p:spPr>
          <a:xfrm>
            <a:off x="6260541" y="1726359"/>
            <a:ext cx="1334783" cy="1309631"/>
          </a:xfrm>
          <a:prstGeom prst="rect">
            <a:avLst/>
          </a:prstGeom>
          <a:solidFill>
            <a:schemeClr val="bg1">
              <a:lumMod val="85000"/>
            </a:schemeClr>
          </a:solidFill>
          <a:ln>
            <a:solidFill>
              <a:schemeClr val="tx2"/>
            </a:solidFill>
          </a:ln>
        </p:spPr>
        <p:txBody>
          <a:bodyPr vert="horz" anchor="t"/>
          <a:lstStyle>
            <a:lvl1pPr marL="0" indent="0" algn="l">
              <a:defRPr sz="1266">
                <a:solidFill>
                  <a:schemeClr val="bg1">
                    <a:lumMod val="65000"/>
                  </a:schemeClr>
                </a:solidFill>
                <a:latin typeface="Calibri"/>
                <a:cs typeface="Calibri"/>
              </a:defRPr>
            </a:lvl1pPr>
          </a:lstStyle>
          <a:p>
            <a:pPr lvl="0"/>
            <a:r>
              <a:rPr lang="fr-CA" noProof="0" dirty="0">
                <a:sym typeface="Gill Sans" charset="0"/>
              </a:rPr>
              <a:t>Ajouter la photo du </a:t>
            </a:r>
            <a:r>
              <a:rPr lang="fr-CA" noProof="0" dirty="0" err="1">
                <a:sym typeface="Gill Sans" charset="0"/>
              </a:rPr>
              <a:t>conotact</a:t>
            </a:r>
            <a:endParaRPr lang="fr-CA" noProof="0" dirty="0">
              <a:sym typeface="Gill Sans" charset="0"/>
            </a:endParaRPr>
          </a:p>
        </p:txBody>
      </p:sp>
      <p:sp>
        <p:nvSpPr>
          <p:cNvPr id="16" name="Text Placeholder 9"/>
          <p:cNvSpPr>
            <a:spLocks noGrp="1"/>
          </p:cNvSpPr>
          <p:nvPr>
            <p:ph type="body" sz="quarter" idx="24" hasCustomPrompt="1"/>
          </p:nvPr>
        </p:nvSpPr>
        <p:spPr>
          <a:xfrm>
            <a:off x="7682004" y="2129095"/>
            <a:ext cx="3836318" cy="252539"/>
          </a:xfrm>
          <a:prstGeom prst="rect">
            <a:avLst/>
          </a:prstGeom>
        </p:spPr>
        <p:txBody>
          <a:bodyPr vert="horz" lIns="108000" tIns="0" bIns="0" anchor="b"/>
          <a:lstStyle>
            <a:lvl1pPr marL="0" algn="l">
              <a:defRPr sz="1406" b="1" baseline="0">
                <a:solidFill>
                  <a:srgbClr val="636466"/>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dirty="0"/>
              <a:t>Prénom et nom du contact</a:t>
            </a:r>
          </a:p>
        </p:txBody>
      </p:sp>
      <p:sp>
        <p:nvSpPr>
          <p:cNvPr id="18" name="Picture Placeholder 5"/>
          <p:cNvSpPr>
            <a:spLocks noGrp="1"/>
          </p:cNvSpPr>
          <p:nvPr>
            <p:ph type="pic" sz="quarter" idx="26" hasCustomPrompt="1"/>
          </p:nvPr>
        </p:nvSpPr>
        <p:spPr>
          <a:xfrm>
            <a:off x="6260541" y="3286651"/>
            <a:ext cx="1334783" cy="1309631"/>
          </a:xfrm>
          <a:prstGeom prst="rect">
            <a:avLst/>
          </a:prstGeom>
          <a:solidFill>
            <a:schemeClr val="bg1">
              <a:lumMod val="85000"/>
            </a:schemeClr>
          </a:solidFill>
          <a:ln>
            <a:solidFill>
              <a:schemeClr val="tx2"/>
            </a:solidFill>
          </a:ln>
        </p:spPr>
        <p:txBody>
          <a:bodyPr vert="horz" anchor="t"/>
          <a:lstStyle>
            <a:lvl1pPr marL="0" indent="0" algn="l">
              <a:defRPr sz="1266">
                <a:solidFill>
                  <a:schemeClr val="bg1">
                    <a:lumMod val="65000"/>
                  </a:schemeClr>
                </a:solidFill>
                <a:latin typeface="Calibri"/>
                <a:cs typeface="Calibri"/>
              </a:defRPr>
            </a:lvl1pPr>
          </a:lstStyle>
          <a:p>
            <a:pPr lvl="0"/>
            <a:r>
              <a:rPr lang="fr-CA" noProof="0" dirty="0">
                <a:sym typeface="Gill Sans" charset="0"/>
              </a:rPr>
              <a:t>Ajouter la photo du </a:t>
            </a:r>
            <a:r>
              <a:rPr lang="fr-CA" noProof="0" dirty="0" err="1">
                <a:sym typeface="Gill Sans" charset="0"/>
              </a:rPr>
              <a:t>conotact</a:t>
            </a:r>
            <a:endParaRPr lang="fr-CA" noProof="0" dirty="0">
              <a:sym typeface="Gill Sans" charset="0"/>
            </a:endParaRPr>
          </a:p>
        </p:txBody>
      </p:sp>
      <p:sp>
        <p:nvSpPr>
          <p:cNvPr id="19" name="Text Placeholder 9"/>
          <p:cNvSpPr>
            <a:spLocks noGrp="1"/>
          </p:cNvSpPr>
          <p:nvPr>
            <p:ph type="body" sz="quarter" idx="27" hasCustomPrompt="1"/>
          </p:nvPr>
        </p:nvSpPr>
        <p:spPr>
          <a:xfrm>
            <a:off x="7682004" y="3689387"/>
            <a:ext cx="3836318" cy="252539"/>
          </a:xfrm>
          <a:prstGeom prst="rect">
            <a:avLst/>
          </a:prstGeom>
        </p:spPr>
        <p:txBody>
          <a:bodyPr vert="horz" lIns="108000" tIns="0" bIns="0" anchor="b"/>
          <a:lstStyle>
            <a:lvl1pPr marL="0" algn="l">
              <a:defRPr sz="1406" b="1" baseline="0">
                <a:solidFill>
                  <a:srgbClr val="636466"/>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dirty="0"/>
              <a:t>Prénom et nom du contact</a:t>
            </a:r>
          </a:p>
        </p:txBody>
      </p:sp>
      <p:sp>
        <p:nvSpPr>
          <p:cNvPr id="21" name="Picture Placeholder 5"/>
          <p:cNvSpPr>
            <a:spLocks noGrp="1"/>
          </p:cNvSpPr>
          <p:nvPr>
            <p:ph type="pic" sz="quarter" idx="29" hasCustomPrompt="1"/>
          </p:nvPr>
        </p:nvSpPr>
        <p:spPr>
          <a:xfrm>
            <a:off x="6260541" y="4818745"/>
            <a:ext cx="1334783" cy="1309631"/>
          </a:xfrm>
          <a:prstGeom prst="rect">
            <a:avLst/>
          </a:prstGeom>
          <a:solidFill>
            <a:schemeClr val="bg1">
              <a:lumMod val="85000"/>
            </a:schemeClr>
          </a:solidFill>
          <a:ln>
            <a:solidFill>
              <a:schemeClr val="tx2"/>
            </a:solidFill>
          </a:ln>
        </p:spPr>
        <p:txBody>
          <a:bodyPr vert="horz" anchor="t"/>
          <a:lstStyle>
            <a:lvl1pPr marL="0" indent="0" algn="l">
              <a:defRPr sz="1266">
                <a:solidFill>
                  <a:schemeClr val="bg1">
                    <a:lumMod val="65000"/>
                  </a:schemeClr>
                </a:solidFill>
                <a:latin typeface="Calibri"/>
                <a:cs typeface="Calibri"/>
              </a:defRPr>
            </a:lvl1pPr>
          </a:lstStyle>
          <a:p>
            <a:pPr lvl="0"/>
            <a:r>
              <a:rPr lang="fr-CA" noProof="0" dirty="0">
                <a:sym typeface="Gill Sans" charset="0"/>
              </a:rPr>
              <a:t>Ajouter la photo du </a:t>
            </a:r>
            <a:r>
              <a:rPr lang="fr-CA" noProof="0" dirty="0" err="1">
                <a:sym typeface="Gill Sans" charset="0"/>
              </a:rPr>
              <a:t>conotact</a:t>
            </a:r>
            <a:endParaRPr lang="fr-CA" noProof="0" dirty="0">
              <a:sym typeface="Gill Sans" charset="0"/>
            </a:endParaRPr>
          </a:p>
        </p:txBody>
      </p:sp>
      <p:sp>
        <p:nvSpPr>
          <p:cNvPr id="22" name="Text Placeholder 9"/>
          <p:cNvSpPr>
            <a:spLocks noGrp="1"/>
          </p:cNvSpPr>
          <p:nvPr>
            <p:ph type="body" sz="quarter" idx="30" hasCustomPrompt="1"/>
          </p:nvPr>
        </p:nvSpPr>
        <p:spPr>
          <a:xfrm>
            <a:off x="7682004" y="5221481"/>
            <a:ext cx="3836318" cy="252539"/>
          </a:xfrm>
          <a:prstGeom prst="rect">
            <a:avLst/>
          </a:prstGeom>
        </p:spPr>
        <p:txBody>
          <a:bodyPr vert="horz" lIns="108000" tIns="0" bIns="0" anchor="b"/>
          <a:lstStyle>
            <a:lvl1pPr marL="0" algn="l">
              <a:defRPr sz="1406" b="1" baseline="0">
                <a:solidFill>
                  <a:srgbClr val="636466"/>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dirty="0"/>
              <a:t>Prénom et nom du contact</a:t>
            </a:r>
          </a:p>
        </p:txBody>
      </p:sp>
      <p:sp>
        <p:nvSpPr>
          <p:cNvPr id="28"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5" name="Text Placeholder 9"/>
          <p:cNvSpPr>
            <a:spLocks noGrp="1"/>
          </p:cNvSpPr>
          <p:nvPr>
            <p:ph type="body" sz="quarter" idx="35" hasCustomPrompt="1"/>
          </p:nvPr>
        </p:nvSpPr>
        <p:spPr>
          <a:xfrm>
            <a:off x="7682110" y="2399672"/>
            <a:ext cx="3836318" cy="622327"/>
          </a:xfrm>
          <a:prstGeom prst="rect">
            <a:avLst/>
          </a:prstGeom>
        </p:spPr>
        <p:txBody>
          <a:bodyPr vert="horz" lIns="108000" tIns="0" bIns="0" anchor="t"/>
          <a:lstStyle>
            <a:lvl1pPr marL="0" indent="-244308" algn="l">
              <a:defRPr sz="1406" b="0" baseline="0">
                <a:solidFill>
                  <a:srgbClr val="636466"/>
                </a:solidFill>
                <a:latin typeface="Calibri"/>
                <a:cs typeface="Calibri"/>
              </a:defRPr>
            </a:lvl1pPr>
            <a:lvl2pPr marL="0" indent="-244308" algn="l">
              <a:defRPr sz="1406">
                <a:solidFill>
                  <a:srgbClr val="636466"/>
                </a:solidFill>
              </a:defRPr>
            </a:lvl2pPr>
            <a:lvl3pPr marL="0" indent="-244308" algn="l">
              <a:defRPr sz="1406">
                <a:solidFill>
                  <a:srgbClr val="636466"/>
                </a:solidFill>
              </a:defRPr>
            </a:lvl3pPr>
            <a:lvl4pPr algn="l">
              <a:defRPr/>
            </a:lvl4pPr>
            <a:lvl5pPr algn="l">
              <a:defRPr/>
            </a:lvl5pPr>
          </a:lstStyle>
          <a:p>
            <a:pPr lvl="0"/>
            <a:r>
              <a:rPr lang="fr-CA" noProof="0" dirty="0"/>
              <a:t>Position du contact</a:t>
            </a:r>
          </a:p>
          <a:p>
            <a:pPr lvl="1"/>
            <a:r>
              <a:rPr lang="fr-CA" noProof="0" dirty="0"/>
              <a:t>Courriel du contact</a:t>
            </a:r>
          </a:p>
          <a:p>
            <a:pPr lvl="2"/>
            <a:r>
              <a:rPr lang="fr-CA" noProof="0" dirty="0"/>
              <a:t>Numéro de téléphone</a:t>
            </a:r>
          </a:p>
        </p:txBody>
      </p:sp>
      <p:sp>
        <p:nvSpPr>
          <p:cNvPr id="26" name="Text Placeholder 9"/>
          <p:cNvSpPr>
            <a:spLocks noGrp="1"/>
          </p:cNvSpPr>
          <p:nvPr>
            <p:ph type="body" sz="quarter" idx="36" hasCustomPrompt="1"/>
          </p:nvPr>
        </p:nvSpPr>
        <p:spPr>
          <a:xfrm>
            <a:off x="2254983" y="3967512"/>
            <a:ext cx="3836318" cy="622327"/>
          </a:xfrm>
          <a:prstGeom prst="rect">
            <a:avLst/>
          </a:prstGeom>
        </p:spPr>
        <p:txBody>
          <a:bodyPr vert="horz" lIns="108000" tIns="0" bIns="0" anchor="t"/>
          <a:lstStyle>
            <a:lvl1pPr marL="0" indent="-244308" algn="l">
              <a:defRPr sz="1406" b="0" baseline="0">
                <a:solidFill>
                  <a:srgbClr val="636466"/>
                </a:solidFill>
                <a:latin typeface="Calibri"/>
                <a:cs typeface="Calibri"/>
              </a:defRPr>
            </a:lvl1pPr>
            <a:lvl2pPr marL="0" indent="-244308" algn="l">
              <a:defRPr sz="1406">
                <a:solidFill>
                  <a:srgbClr val="636466"/>
                </a:solidFill>
              </a:defRPr>
            </a:lvl2pPr>
            <a:lvl3pPr marL="0" indent="-244308" algn="l">
              <a:defRPr sz="1406">
                <a:solidFill>
                  <a:srgbClr val="636466"/>
                </a:solidFill>
              </a:defRPr>
            </a:lvl3pPr>
            <a:lvl4pPr algn="l">
              <a:defRPr/>
            </a:lvl4pPr>
            <a:lvl5pPr algn="l">
              <a:defRPr/>
            </a:lvl5pPr>
          </a:lstStyle>
          <a:p>
            <a:pPr lvl="0"/>
            <a:r>
              <a:rPr lang="fr-CA" noProof="0" dirty="0"/>
              <a:t>Position du contact</a:t>
            </a:r>
          </a:p>
          <a:p>
            <a:pPr lvl="1"/>
            <a:r>
              <a:rPr lang="fr-CA" noProof="0" dirty="0"/>
              <a:t>Courriel du contact</a:t>
            </a:r>
          </a:p>
          <a:p>
            <a:pPr lvl="2"/>
            <a:r>
              <a:rPr lang="fr-CA" noProof="0" dirty="0"/>
              <a:t>Numéro de téléphone</a:t>
            </a:r>
          </a:p>
        </p:txBody>
      </p:sp>
      <p:sp>
        <p:nvSpPr>
          <p:cNvPr id="27" name="Text Placeholder 9"/>
          <p:cNvSpPr>
            <a:spLocks noGrp="1"/>
          </p:cNvSpPr>
          <p:nvPr>
            <p:ph type="body" sz="quarter" idx="37" hasCustomPrompt="1"/>
          </p:nvPr>
        </p:nvSpPr>
        <p:spPr>
          <a:xfrm>
            <a:off x="7682110" y="3967512"/>
            <a:ext cx="3836318" cy="622327"/>
          </a:xfrm>
          <a:prstGeom prst="rect">
            <a:avLst/>
          </a:prstGeom>
        </p:spPr>
        <p:txBody>
          <a:bodyPr vert="horz" lIns="108000" tIns="0" bIns="0" anchor="t"/>
          <a:lstStyle>
            <a:lvl1pPr marL="0" indent="-244308" algn="l">
              <a:defRPr sz="1406" b="0" baseline="0">
                <a:solidFill>
                  <a:srgbClr val="636466"/>
                </a:solidFill>
                <a:latin typeface="Calibri"/>
                <a:cs typeface="Calibri"/>
              </a:defRPr>
            </a:lvl1pPr>
            <a:lvl2pPr marL="0" indent="-244308" algn="l">
              <a:defRPr sz="1406">
                <a:solidFill>
                  <a:srgbClr val="636466"/>
                </a:solidFill>
              </a:defRPr>
            </a:lvl2pPr>
            <a:lvl3pPr marL="0" indent="-244308" algn="l">
              <a:defRPr sz="1406">
                <a:solidFill>
                  <a:srgbClr val="636466"/>
                </a:solidFill>
              </a:defRPr>
            </a:lvl3pPr>
            <a:lvl4pPr algn="l">
              <a:defRPr/>
            </a:lvl4pPr>
            <a:lvl5pPr algn="l">
              <a:defRPr/>
            </a:lvl5pPr>
          </a:lstStyle>
          <a:p>
            <a:pPr lvl="0"/>
            <a:r>
              <a:rPr lang="fr-CA" noProof="0" dirty="0"/>
              <a:t>Position du contact</a:t>
            </a:r>
          </a:p>
          <a:p>
            <a:pPr lvl="1"/>
            <a:r>
              <a:rPr lang="fr-CA" noProof="0" dirty="0"/>
              <a:t>Courriel du contact</a:t>
            </a:r>
          </a:p>
          <a:p>
            <a:pPr lvl="2"/>
            <a:r>
              <a:rPr lang="fr-CA" noProof="0" dirty="0"/>
              <a:t>Numéro de téléphone</a:t>
            </a:r>
          </a:p>
        </p:txBody>
      </p:sp>
      <p:sp>
        <p:nvSpPr>
          <p:cNvPr id="29" name="Text Placeholder 9"/>
          <p:cNvSpPr>
            <a:spLocks noGrp="1"/>
          </p:cNvSpPr>
          <p:nvPr>
            <p:ph type="body" sz="quarter" idx="38" hasCustomPrompt="1"/>
          </p:nvPr>
        </p:nvSpPr>
        <p:spPr>
          <a:xfrm>
            <a:off x="2254983" y="5493819"/>
            <a:ext cx="3836318" cy="622327"/>
          </a:xfrm>
          <a:prstGeom prst="rect">
            <a:avLst/>
          </a:prstGeom>
        </p:spPr>
        <p:txBody>
          <a:bodyPr vert="horz" lIns="108000" tIns="0" bIns="0" anchor="t"/>
          <a:lstStyle>
            <a:lvl1pPr marL="0" indent="-244308" algn="l">
              <a:defRPr sz="1406" b="0" baseline="0">
                <a:solidFill>
                  <a:srgbClr val="636466"/>
                </a:solidFill>
                <a:latin typeface="Calibri"/>
                <a:cs typeface="Calibri"/>
              </a:defRPr>
            </a:lvl1pPr>
            <a:lvl2pPr marL="0" indent="-244308" algn="l">
              <a:defRPr sz="1406">
                <a:solidFill>
                  <a:srgbClr val="636466"/>
                </a:solidFill>
              </a:defRPr>
            </a:lvl2pPr>
            <a:lvl3pPr marL="0" indent="-244308" algn="l">
              <a:defRPr sz="1406">
                <a:solidFill>
                  <a:srgbClr val="636466"/>
                </a:solidFill>
              </a:defRPr>
            </a:lvl3pPr>
            <a:lvl4pPr algn="l">
              <a:defRPr/>
            </a:lvl4pPr>
            <a:lvl5pPr algn="l">
              <a:defRPr/>
            </a:lvl5pPr>
          </a:lstStyle>
          <a:p>
            <a:pPr lvl="0"/>
            <a:r>
              <a:rPr lang="fr-CA" noProof="0" dirty="0"/>
              <a:t>Position du contact</a:t>
            </a:r>
          </a:p>
          <a:p>
            <a:pPr lvl="1"/>
            <a:r>
              <a:rPr lang="fr-CA" noProof="0" dirty="0"/>
              <a:t>Courriel du contact</a:t>
            </a:r>
          </a:p>
          <a:p>
            <a:pPr lvl="2"/>
            <a:r>
              <a:rPr lang="fr-CA" noProof="0" dirty="0"/>
              <a:t>Numéro de téléphone</a:t>
            </a:r>
          </a:p>
        </p:txBody>
      </p:sp>
      <p:sp>
        <p:nvSpPr>
          <p:cNvPr id="30" name="Text Placeholder 9"/>
          <p:cNvSpPr>
            <a:spLocks noGrp="1"/>
          </p:cNvSpPr>
          <p:nvPr>
            <p:ph type="body" sz="quarter" idx="39" hasCustomPrompt="1"/>
          </p:nvPr>
        </p:nvSpPr>
        <p:spPr>
          <a:xfrm>
            <a:off x="7682110" y="5493819"/>
            <a:ext cx="3836318" cy="622327"/>
          </a:xfrm>
          <a:prstGeom prst="rect">
            <a:avLst/>
          </a:prstGeom>
        </p:spPr>
        <p:txBody>
          <a:bodyPr vert="horz" lIns="108000" tIns="0" bIns="0" anchor="t"/>
          <a:lstStyle>
            <a:lvl1pPr marL="0" indent="-244308" algn="l">
              <a:defRPr sz="1406" b="0" baseline="0">
                <a:solidFill>
                  <a:srgbClr val="636466"/>
                </a:solidFill>
                <a:latin typeface="Calibri"/>
                <a:cs typeface="Calibri"/>
              </a:defRPr>
            </a:lvl1pPr>
            <a:lvl2pPr marL="0" indent="-244308" algn="l">
              <a:defRPr sz="1406">
                <a:solidFill>
                  <a:srgbClr val="636466"/>
                </a:solidFill>
              </a:defRPr>
            </a:lvl2pPr>
            <a:lvl3pPr marL="0" indent="-244308" algn="l">
              <a:defRPr sz="1406">
                <a:solidFill>
                  <a:srgbClr val="636466"/>
                </a:solidFill>
              </a:defRPr>
            </a:lvl3pPr>
            <a:lvl4pPr algn="l">
              <a:defRPr/>
            </a:lvl4pPr>
            <a:lvl5pPr algn="l">
              <a:defRPr/>
            </a:lvl5pPr>
          </a:lstStyle>
          <a:p>
            <a:pPr lvl="0"/>
            <a:r>
              <a:rPr lang="fr-CA" noProof="0" dirty="0"/>
              <a:t>Position du contact</a:t>
            </a:r>
          </a:p>
          <a:p>
            <a:pPr lvl="1"/>
            <a:r>
              <a:rPr lang="fr-CA" noProof="0" dirty="0"/>
              <a:t>Courriel du contact</a:t>
            </a:r>
          </a:p>
          <a:p>
            <a:pPr lvl="2"/>
            <a:r>
              <a:rPr lang="fr-CA" noProof="0" dirty="0"/>
              <a:t>Numéro de téléphone</a:t>
            </a:r>
          </a:p>
        </p:txBody>
      </p:sp>
      <p:sp>
        <p:nvSpPr>
          <p:cNvPr id="2" name="Espace réservé du pied de page 1"/>
          <p:cNvSpPr>
            <a:spLocks noGrp="1"/>
          </p:cNvSpPr>
          <p:nvPr>
            <p:ph type="ftr" sz="quarter" idx="40"/>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41"/>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9570774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Graphiques">
    <p:spTree>
      <p:nvGrpSpPr>
        <p:cNvPr id="1" name=""/>
        <p:cNvGrpSpPr/>
        <p:nvPr/>
      </p:nvGrpSpPr>
      <p:grpSpPr>
        <a:xfrm>
          <a:off x="0" y="0"/>
          <a:ext cx="0" cy="0"/>
          <a:chOff x="0" y="0"/>
          <a:chExt cx="0" cy="0"/>
        </a:xfrm>
      </p:grpSpPr>
      <p:sp>
        <p:nvSpPr>
          <p:cNvPr id="4" name="Chart Placeholder 3"/>
          <p:cNvSpPr>
            <a:spLocks noGrp="1"/>
          </p:cNvSpPr>
          <p:nvPr>
            <p:ph type="chart" sz="quarter" idx="14" hasCustomPrompt="1"/>
          </p:nvPr>
        </p:nvSpPr>
        <p:spPr>
          <a:xfrm>
            <a:off x="992117" y="2029328"/>
            <a:ext cx="10433419" cy="3923366"/>
          </a:xfrm>
          <a:prstGeom prst="rect">
            <a:avLst/>
          </a:prstGeom>
        </p:spPr>
        <p:txBody>
          <a:bodyPr vert="horz"/>
          <a:lstStyle>
            <a:lvl1pPr>
              <a:defRPr>
                <a:solidFill>
                  <a:srgbClr val="636466"/>
                </a:solidFill>
                <a:latin typeface="Calibri"/>
                <a:cs typeface="Calibri"/>
              </a:defRPr>
            </a:lvl1pPr>
          </a:lstStyle>
          <a:p>
            <a:pPr lvl="0"/>
            <a:r>
              <a:rPr lang="fr-CA" noProof="0">
                <a:sym typeface="Gill Sans" charset="0"/>
              </a:rPr>
              <a:t>Ajouter un graphique</a:t>
            </a:r>
          </a:p>
        </p:txBody>
      </p:sp>
      <p:sp>
        <p:nvSpPr>
          <p:cNvPr id="8" name="Text Placeholder 9"/>
          <p:cNvSpPr>
            <a:spLocks noGrp="1"/>
          </p:cNvSpPr>
          <p:nvPr>
            <p:ph type="body" sz="quarter" idx="11" hasCustomPrompt="1"/>
          </p:nvPr>
        </p:nvSpPr>
        <p:spPr>
          <a:xfrm rot="16200000">
            <a:off x="-619769" y="3573699"/>
            <a:ext cx="2877239" cy="336718"/>
          </a:xfrm>
          <a:prstGeom prst="rect">
            <a:avLst/>
          </a:prstGeom>
        </p:spPr>
        <p:txBody>
          <a:bodyPr vert="horz" lIns="108000" tIns="0" bIns="0" anchor="t"/>
          <a:lstStyle>
            <a:lvl1pPr marL="0" algn="ctr">
              <a:defRPr sz="1266" b="1" baseline="0">
                <a:solidFill>
                  <a:schemeClr val="tx1"/>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a:t>Éditer l’axe</a:t>
            </a:r>
          </a:p>
        </p:txBody>
      </p:sp>
      <p:sp>
        <p:nvSpPr>
          <p:cNvPr id="9" name="Text Placeholder 9"/>
          <p:cNvSpPr>
            <a:spLocks noGrp="1"/>
          </p:cNvSpPr>
          <p:nvPr>
            <p:ph type="body" sz="quarter" idx="13" hasCustomPrompt="1"/>
          </p:nvPr>
        </p:nvSpPr>
        <p:spPr>
          <a:xfrm>
            <a:off x="4018595" y="5965710"/>
            <a:ext cx="3836318" cy="252539"/>
          </a:xfrm>
          <a:prstGeom prst="rect">
            <a:avLst/>
          </a:prstGeom>
        </p:spPr>
        <p:txBody>
          <a:bodyPr vert="horz" lIns="108000" tIns="0" bIns="0" anchor="t"/>
          <a:lstStyle>
            <a:lvl1pPr marL="0" algn="ctr">
              <a:defRPr sz="1266" b="1" baseline="0">
                <a:solidFill>
                  <a:schemeClr val="tx1"/>
                </a:solidFill>
                <a:latin typeface="Calibri"/>
                <a:cs typeface="Calibri"/>
              </a:defRPr>
            </a:lvl1pPr>
            <a:lvl2pPr algn="l">
              <a:defRPr sz="1406">
                <a:solidFill>
                  <a:srgbClr val="636466"/>
                </a:solidFill>
                <a:latin typeface="Calibri"/>
                <a:cs typeface="Calibri"/>
              </a:defRPr>
            </a:lvl2pPr>
            <a:lvl3pPr algn="l">
              <a:defRPr/>
            </a:lvl3pPr>
            <a:lvl4pPr algn="l">
              <a:defRPr/>
            </a:lvl4pPr>
            <a:lvl5pPr algn="l">
              <a:defRPr/>
            </a:lvl5pPr>
          </a:lstStyle>
          <a:p>
            <a:pPr lvl="0"/>
            <a:r>
              <a:rPr lang="fr-CA" noProof="0"/>
              <a:t>Éditer l’axe</a:t>
            </a:r>
          </a:p>
        </p:txBody>
      </p:sp>
      <p:sp>
        <p:nvSpPr>
          <p:cNvPr id="12"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15"/>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6"/>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3921193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ableaux">
    <p:spTree>
      <p:nvGrpSpPr>
        <p:cNvPr id="1" name=""/>
        <p:cNvGrpSpPr/>
        <p:nvPr/>
      </p:nvGrpSpPr>
      <p:grpSpPr>
        <a:xfrm>
          <a:off x="0" y="0"/>
          <a:ext cx="0" cy="0"/>
          <a:chOff x="0" y="0"/>
          <a:chExt cx="0" cy="0"/>
        </a:xfrm>
      </p:grpSpPr>
      <p:sp>
        <p:nvSpPr>
          <p:cNvPr id="8" name="Table Placeholder 7"/>
          <p:cNvSpPr>
            <a:spLocks noGrp="1"/>
          </p:cNvSpPr>
          <p:nvPr>
            <p:ph type="tbl" sz="quarter" idx="12" hasCustomPrompt="1"/>
          </p:nvPr>
        </p:nvSpPr>
        <p:spPr>
          <a:xfrm>
            <a:off x="771646" y="2029327"/>
            <a:ext cx="10653890" cy="3989509"/>
          </a:xfrm>
          <a:prstGeom prst="rect">
            <a:avLst/>
          </a:prstGeom>
        </p:spPr>
        <p:txBody>
          <a:bodyPr vert="horz"/>
          <a:lstStyle>
            <a:lvl1pPr>
              <a:defRPr>
                <a:solidFill>
                  <a:srgbClr val="636466"/>
                </a:solidFill>
                <a:latin typeface="Calibri"/>
                <a:cs typeface="Calibri"/>
              </a:defRPr>
            </a:lvl1pPr>
          </a:lstStyle>
          <a:p>
            <a:pPr lvl="0"/>
            <a:r>
              <a:rPr lang="fr-CA" noProof="0">
                <a:sym typeface="Gill Sans" charset="0"/>
              </a:rPr>
              <a:t>Ajouter un tableau</a:t>
            </a:r>
          </a:p>
        </p:txBody>
      </p:sp>
      <p:sp>
        <p:nvSpPr>
          <p:cNvPr id="9"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13"/>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4"/>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500425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33355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746407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0C3BE-90A4-B940-9BCE-7CB593E2D84C}"/>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9684C13D-8AFD-2D41-BD6D-76E900A423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9D7987AA-95C0-594C-8F98-6DBFBCD899EE}"/>
              </a:ext>
            </a:extLst>
          </p:cNvPr>
          <p:cNvSpPr>
            <a:spLocks noGrp="1"/>
          </p:cNvSpPr>
          <p:nvPr>
            <p:ph type="dt" sz="half" idx="10"/>
          </p:nvPr>
        </p:nvSpPr>
        <p:spPr/>
        <p:txBody>
          <a:bodyPr/>
          <a:lstStyle/>
          <a:p>
            <a:fld id="{B61BEF0D-F0BB-DE4B-95CE-6DB70DBA9567}" type="datetimeFigureOut">
              <a:rPr lang="en-US" smtClean="0"/>
              <a:pPr/>
              <a:t>10/13/21</a:t>
            </a:fld>
            <a:endParaRPr lang="en-US" dirty="0"/>
          </a:p>
        </p:txBody>
      </p:sp>
      <p:sp>
        <p:nvSpPr>
          <p:cNvPr id="5" name="Espace réservé du pied de page 4">
            <a:extLst>
              <a:ext uri="{FF2B5EF4-FFF2-40B4-BE49-F238E27FC236}">
                <a16:creationId xmlns:a16="http://schemas.microsoft.com/office/drawing/2014/main" id="{661C890E-E617-394B-B5A0-D47034C47E27}"/>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C49D9A5D-F3CF-5C46-94FA-408E37334360}"/>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83022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6402A-10B9-AB47-ABBB-9B332723F9C5}"/>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BA6267FE-11DB-3B41-B85F-5C5AE86D91D0}"/>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FF5BB8CE-7420-6144-94DD-AC9F307D009F}"/>
              </a:ext>
            </a:extLst>
          </p:cNvPr>
          <p:cNvSpPr>
            <a:spLocks noGrp="1"/>
          </p:cNvSpPr>
          <p:nvPr>
            <p:ph type="dt" sz="half" idx="10"/>
          </p:nvPr>
        </p:nvSpPr>
        <p:spPr/>
        <p:txBody>
          <a:bodyPr/>
          <a:lstStyle/>
          <a:p>
            <a:fld id="{3C4182E2-1EED-1A4D-9EEC-1765F1CF2901}"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C4D126B4-5E59-9749-AB90-5A0A63A32E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594D24-E3A4-644B-B982-2F8F95EDE204}"/>
              </a:ext>
            </a:extLst>
          </p:cNvPr>
          <p:cNvSpPr>
            <a:spLocks noGrp="1"/>
          </p:cNvSpPr>
          <p:nvPr>
            <p:ph type="sldNum" sz="quarter" idx="12"/>
          </p:nvPr>
        </p:nvSpPr>
        <p:spPr/>
        <p:txBody>
          <a:bodyPr/>
          <a:lstStyle/>
          <a:p>
            <a:fld id="{47309E4D-D2F9-9F4E-9A49-A2C07DBB16AA}" type="slidenum">
              <a:rPr lang="fr-FR" smtClean="0"/>
              <a:t>‹n°›</a:t>
            </a:fld>
            <a:endParaRPr lang="fr-FR"/>
          </a:p>
        </p:txBody>
      </p:sp>
    </p:spTree>
    <p:extLst>
      <p:ext uri="{BB962C8B-B14F-4D97-AF65-F5344CB8AC3E}">
        <p14:creationId xmlns:p14="http://schemas.microsoft.com/office/powerpoint/2010/main" val="17943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08A4A-C6B0-CD49-B155-AE7E2CD72906}"/>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B4007318-7A55-CA4A-8A98-88FEC411B6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82EB61C7-D0C3-864F-BCF0-B5716D8CCD8B}"/>
              </a:ext>
            </a:extLst>
          </p:cNvPr>
          <p:cNvSpPr>
            <a:spLocks noGrp="1"/>
          </p:cNvSpPr>
          <p:nvPr>
            <p:ph type="dt" sz="half" idx="10"/>
          </p:nvPr>
        </p:nvSpPr>
        <p:spPr/>
        <p:txBody>
          <a:bodyPr/>
          <a:lstStyle/>
          <a:p>
            <a:fld id="{3C4182E2-1EED-1A4D-9EEC-1765F1CF2901}"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356773BA-BED6-2348-A86F-48C6758CD2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5C033F-9B64-994C-B557-2AF1845A4FFE}"/>
              </a:ext>
            </a:extLst>
          </p:cNvPr>
          <p:cNvSpPr>
            <a:spLocks noGrp="1"/>
          </p:cNvSpPr>
          <p:nvPr>
            <p:ph type="sldNum" sz="quarter" idx="12"/>
          </p:nvPr>
        </p:nvSpPr>
        <p:spPr/>
        <p:txBody>
          <a:bodyPr/>
          <a:lstStyle/>
          <a:p>
            <a:fld id="{47309E4D-D2F9-9F4E-9A49-A2C07DBB16AA}" type="slidenum">
              <a:rPr lang="fr-FR" smtClean="0"/>
              <a:t>‹n°›</a:t>
            </a:fld>
            <a:endParaRPr lang="fr-FR"/>
          </a:p>
        </p:txBody>
      </p:sp>
    </p:spTree>
    <p:extLst>
      <p:ext uri="{BB962C8B-B14F-4D97-AF65-F5344CB8AC3E}">
        <p14:creationId xmlns:p14="http://schemas.microsoft.com/office/powerpoint/2010/main" val="378150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de texte - Deux colonnes">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dirty="0"/>
              <a:t>Titre</a:t>
            </a:r>
          </a:p>
        </p:txBody>
      </p:sp>
      <p:sp>
        <p:nvSpPr>
          <p:cNvPr id="8" name="Text Placeholder 5"/>
          <p:cNvSpPr>
            <a:spLocks noGrp="1"/>
          </p:cNvSpPr>
          <p:nvPr>
            <p:ph type="body" sz="quarter" idx="15" hasCustomPrompt="1"/>
          </p:nvPr>
        </p:nvSpPr>
        <p:spPr>
          <a:xfrm>
            <a:off x="762907" y="1851950"/>
            <a:ext cx="5134928" cy="3935786"/>
          </a:xfrm>
          <a:prstGeom prst="rect">
            <a:avLst/>
          </a:prstGeom>
        </p:spPr>
        <p:txBody>
          <a:bodyPr vert="horz" lIns="108000" tIns="0"/>
          <a:lstStyle>
            <a:lvl1pPr marL="321457" indent="-321457" algn="l">
              <a:spcAft>
                <a:spcPts val="422"/>
              </a:spcAft>
              <a:buFontTx/>
              <a:buBlip>
                <a:blip r:embed="rId2"/>
              </a:buBlip>
              <a:defRPr sz="2250" b="0">
                <a:solidFill>
                  <a:schemeClr val="tx1"/>
                </a:solidFill>
                <a:latin typeface="Calibri"/>
                <a:cs typeface="Calibri"/>
              </a:defRPr>
            </a:lvl1pPr>
            <a:lvl2pPr marL="632790" indent="-321457" algn="l">
              <a:spcAft>
                <a:spcPts val="422"/>
              </a:spcAft>
              <a:buSzPct val="100000"/>
              <a:buFontTx/>
              <a:buBlip>
                <a:blip r:embed="rId3"/>
              </a:buBlip>
              <a:defRPr sz="2109">
                <a:solidFill>
                  <a:schemeClr val="tx1"/>
                </a:solidFill>
                <a:latin typeface="Calibri"/>
                <a:cs typeface="Calibri"/>
              </a:defRPr>
            </a:lvl2pPr>
            <a:lvl3pPr marL="961841" indent="-321457" algn="l">
              <a:spcAft>
                <a:spcPts val="422"/>
              </a:spcAft>
              <a:buSzPct val="100000"/>
              <a:buFontTx/>
              <a:buBlip>
                <a:blip r:embed="rId4"/>
              </a:buBlip>
              <a:defRPr sz="1969" baseline="0">
                <a:solidFill>
                  <a:schemeClr val="tx1"/>
                </a:solidFill>
                <a:latin typeface="Calibri"/>
                <a:cs typeface="Calibri"/>
              </a:defRPr>
            </a:lvl3pPr>
            <a:lvl4pPr marL="1282481" indent="-321457" algn="l">
              <a:spcAft>
                <a:spcPts val="422"/>
              </a:spcAft>
              <a:buFont typeface="Wingdings" pitchFamily="2" charset="2"/>
              <a:buChar char="§"/>
              <a:defRPr sz="1687">
                <a:solidFill>
                  <a:schemeClr val="tx1"/>
                </a:solidFill>
                <a:latin typeface="Calibri"/>
                <a:cs typeface="Calibri"/>
              </a:defRPr>
            </a:lvl4pPr>
            <a:lvl5pPr marL="961841" indent="-321457" algn="l">
              <a:buFontTx/>
              <a:buBlip>
                <a:blip r:embed="rId4"/>
              </a:buBlip>
              <a:defRPr sz="1687">
                <a:solidFill>
                  <a:srgbClr val="636466"/>
                </a:solidFill>
                <a:latin typeface="Calibri"/>
                <a:cs typeface="Calibri"/>
              </a:defRPr>
            </a:lvl5pPr>
            <a:lvl6pPr marL="1160818" indent="-191981" algn="l">
              <a:buFont typeface="Wingdings" pitchFamily="2" charset="2"/>
              <a:buChar char="§"/>
              <a:tabLst>
                <a:tab pos="1160818" algn="l"/>
              </a:tabLst>
              <a:defRPr sz="1687">
                <a:solidFill>
                  <a:schemeClr val="tx2"/>
                </a:solidFill>
              </a:defRPr>
            </a:lvl6pPr>
          </a:lstStyle>
          <a:p>
            <a:pPr lvl="0"/>
            <a:r>
              <a:rPr lang="fr-CA" noProof="0" dirty="0"/>
              <a:t>Points</a:t>
            </a:r>
          </a:p>
          <a:p>
            <a:pPr lvl="1"/>
            <a:r>
              <a:rPr lang="fr-CA" noProof="0" dirty="0"/>
              <a:t>Second niveau</a:t>
            </a:r>
          </a:p>
          <a:p>
            <a:pPr lvl="2"/>
            <a:r>
              <a:rPr lang="fr-CA" noProof="0" dirty="0"/>
              <a:t>Troisième niveau</a:t>
            </a:r>
          </a:p>
          <a:p>
            <a:pPr lvl="3"/>
            <a:r>
              <a:rPr lang="fr-CA" noProof="0" dirty="0"/>
              <a:t>Quatrième niveau</a:t>
            </a:r>
          </a:p>
        </p:txBody>
      </p:sp>
      <p:sp>
        <p:nvSpPr>
          <p:cNvPr id="6" name="Text Placeholder 5"/>
          <p:cNvSpPr>
            <a:spLocks noGrp="1"/>
          </p:cNvSpPr>
          <p:nvPr>
            <p:ph type="body" sz="quarter" idx="17" hasCustomPrompt="1"/>
          </p:nvPr>
        </p:nvSpPr>
        <p:spPr>
          <a:xfrm>
            <a:off x="6310141" y="1851950"/>
            <a:ext cx="5128624" cy="3935786"/>
          </a:xfrm>
          <a:prstGeom prst="rect">
            <a:avLst/>
          </a:prstGeom>
        </p:spPr>
        <p:txBody>
          <a:bodyPr vert="horz" lIns="108000" tIns="0"/>
          <a:lstStyle>
            <a:lvl1pPr marL="321457" indent="-321457" algn="l">
              <a:spcAft>
                <a:spcPts val="422"/>
              </a:spcAft>
              <a:buFontTx/>
              <a:buBlip>
                <a:blip r:embed="rId2"/>
              </a:buBlip>
              <a:defRPr sz="2250" b="0">
                <a:solidFill>
                  <a:schemeClr val="tx1"/>
                </a:solidFill>
                <a:latin typeface="Calibri"/>
                <a:cs typeface="Calibri"/>
              </a:defRPr>
            </a:lvl1pPr>
            <a:lvl2pPr marL="632790" indent="-321457" algn="l">
              <a:spcAft>
                <a:spcPts val="422"/>
              </a:spcAft>
              <a:buSzPct val="100000"/>
              <a:buFontTx/>
              <a:buBlip>
                <a:blip r:embed="rId3"/>
              </a:buBlip>
              <a:defRPr sz="2109">
                <a:solidFill>
                  <a:schemeClr val="tx1"/>
                </a:solidFill>
                <a:latin typeface="Calibri"/>
                <a:cs typeface="Calibri"/>
              </a:defRPr>
            </a:lvl2pPr>
            <a:lvl3pPr marL="961841" indent="-321457" algn="l">
              <a:spcAft>
                <a:spcPts val="422"/>
              </a:spcAft>
              <a:buSzPct val="100000"/>
              <a:buFontTx/>
              <a:buBlip>
                <a:blip r:embed="rId4"/>
              </a:buBlip>
              <a:defRPr sz="1969" baseline="0">
                <a:solidFill>
                  <a:schemeClr val="tx1"/>
                </a:solidFill>
                <a:latin typeface="Calibri"/>
                <a:cs typeface="Calibri"/>
              </a:defRPr>
            </a:lvl3pPr>
            <a:lvl4pPr marL="1282481" indent="-321457" algn="l">
              <a:spcAft>
                <a:spcPts val="422"/>
              </a:spcAft>
              <a:buFont typeface="Wingdings" pitchFamily="2" charset="2"/>
              <a:buChar char="§"/>
              <a:defRPr sz="1687">
                <a:solidFill>
                  <a:schemeClr val="tx1"/>
                </a:solidFill>
                <a:latin typeface="Calibri"/>
                <a:cs typeface="Calibri"/>
              </a:defRPr>
            </a:lvl4pPr>
            <a:lvl5pPr marL="961841" indent="-321457" algn="l">
              <a:buFontTx/>
              <a:buBlip>
                <a:blip r:embed="rId4"/>
              </a:buBlip>
              <a:defRPr sz="1687">
                <a:solidFill>
                  <a:srgbClr val="636466"/>
                </a:solidFill>
                <a:latin typeface="Calibri"/>
                <a:cs typeface="Calibri"/>
              </a:defRPr>
            </a:lvl5pPr>
            <a:lvl6pPr marL="1160818" indent="-191981" algn="l">
              <a:buFont typeface="Wingdings" pitchFamily="2" charset="2"/>
              <a:buChar char="§"/>
              <a:tabLst>
                <a:tab pos="1160818" algn="l"/>
              </a:tabLst>
              <a:defRPr sz="1687">
                <a:solidFill>
                  <a:schemeClr val="tx2"/>
                </a:solidFill>
              </a:defRPr>
            </a:lvl6pPr>
          </a:lstStyle>
          <a:p>
            <a:pPr lvl="0"/>
            <a:r>
              <a:rPr lang="fr-CA" noProof="0" dirty="0"/>
              <a:t>Points </a:t>
            </a:r>
          </a:p>
          <a:p>
            <a:pPr lvl="1"/>
            <a:r>
              <a:rPr lang="fr-CA" noProof="0" dirty="0"/>
              <a:t>Second niveau</a:t>
            </a:r>
          </a:p>
          <a:p>
            <a:pPr lvl="2"/>
            <a:r>
              <a:rPr lang="fr-CA" noProof="0" dirty="0"/>
              <a:t>Troisième niveau</a:t>
            </a:r>
          </a:p>
          <a:p>
            <a:pPr lvl="3"/>
            <a:r>
              <a:rPr lang="fr-CA" noProof="0" dirty="0"/>
              <a:t>Quatrième niveau</a:t>
            </a:r>
          </a:p>
        </p:txBody>
      </p:sp>
      <p:sp>
        <p:nvSpPr>
          <p:cNvPr id="2" name="Espace réservé du pied de page 1"/>
          <p:cNvSpPr>
            <a:spLocks noGrp="1"/>
          </p:cNvSpPr>
          <p:nvPr>
            <p:ph type="ftr" sz="quarter" idx="18"/>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9"/>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8066917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5CEEE9-F39C-3F46-8B4D-F8F9968D8664}"/>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F9AE47E8-09E6-354A-8EB5-18BCA9DDCF23}"/>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975C9344-5FFD-8D45-BAA4-5584A7F2D0D9}"/>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A21DDD32-DA5E-F24F-B3B6-048D93E61009}"/>
              </a:ext>
            </a:extLst>
          </p:cNvPr>
          <p:cNvSpPr>
            <a:spLocks noGrp="1"/>
          </p:cNvSpPr>
          <p:nvPr>
            <p:ph type="dt" sz="half" idx="10"/>
          </p:nvPr>
        </p:nvSpPr>
        <p:spPr/>
        <p:txBody>
          <a:bodyPr/>
          <a:lstStyle/>
          <a:p>
            <a:fld id="{3C4182E2-1EED-1A4D-9EEC-1765F1CF2901}" type="datetimeFigureOut">
              <a:rPr lang="fr-FR" smtClean="0"/>
              <a:t>13/10/2021</a:t>
            </a:fld>
            <a:endParaRPr lang="fr-FR"/>
          </a:p>
        </p:txBody>
      </p:sp>
      <p:sp>
        <p:nvSpPr>
          <p:cNvPr id="6" name="Espace réservé du pied de page 5">
            <a:extLst>
              <a:ext uri="{FF2B5EF4-FFF2-40B4-BE49-F238E27FC236}">
                <a16:creationId xmlns:a16="http://schemas.microsoft.com/office/drawing/2014/main" id="{8C58A1A9-F772-A944-9AB7-56ABE4AFCFA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0F5AB4-FBD6-E141-AA37-A50F396C548E}"/>
              </a:ext>
            </a:extLst>
          </p:cNvPr>
          <p:cNvSpPr>
            <a:spLocks noGrp="1"/>
          </p:cNvSpPr>
          <p:nvPr>
            <p:ph type="sldNum" sz="quarter" idx="12"/>
          </p:nvPr>
        </p:nvSpPr>
        <p:spPr/>
        <p:txBody>
          <a:bodyPr/>
          <a:lstStyle/>
          <a:p>
            <a:fld id="{47309E4D-D2F9-9F4E-9A49-A2C07DBB16AA}" type="slidenum">
              <a:rPr lang="fr-FR" smtClean="0"/>
              <a:t>‹n°›</a:t>
            </a:fld>
            <a:endParaRPr lang="fr-FR"/>
          </a:p>
        </p:txBody>
      </p:sp>
    </p:spTree>
    <p:extLst>
      <p:ext uri="{BB962C8B-B14F-4D97-AF65-F5344CB8AC3E}">
        <p14:creationId xmlns:p14="http://schemas.microsoft.com/office/powerpoint/2010/main" val="3330327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7DEB54-0DA7-634A-8417-9A1C0F7AB5A3}"/>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8FE012B-7FEC-0144-9089-5D665D5B97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32BA522B-8066-C148-974C-39A3D1E6E78C}"/>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5105B197-7400-FB4C-A0AF-811077E17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0B7CABFD-B675-2749-9F95-551988984DE2}"/>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80DBE1FB-BB43-2049-8571-C9502A164542}"/>
              </a:ext>
            </a:extLst>
          </p:cNvPr>
          <p:cNvSpPr>
            <a:spLocks noGrp="1"/>
          </p:cNvSpPr>
          <p:nvPr>
            <p:ph type="dt" sz="half" idx="10"/>
          </p:nvPr>
        </p:nvSpPr>
        <p:spPr/>
        <p:txBody>
          <a:bodyPr/>
          <a:lstStyle/>
          <a:p>
            <a:fld id="{3C4182E2-1EED-1A4D-9EEC-1765F1CF2901}" type="datetimeFigureOut">
              <a:rPr lang="fr-FR" smtClean="0"/>
              <a:t>13/10/2021</a:t>
            </a:fld>
            <a:endParaRPr lang="fr-FR"/>
          </a:p>
        </p:txBody>
      </p:sp>
      <p:sp>
        <p:nvSpPr>
          <p:cNvPr id="8" name="Espace réservé du pied de page 7">
            <a:extLst>
              <a:ext uri="{FF2B5EF4-FFF2-40B4-BE49-F238E27FC236}">
                <a16:creationId xmlns:a16="http://schemas.microsoft.com/office/drawing/2014/main" id="{0DE8CA4B-1321-9F47-8A5A-F619506ED41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886FC38-AF6F-8645-9D42-2834D8356E43}"/>
              </a:ext>
            </a:extLst>
          </p:cNvPr>
          <p:cNvSpPr>
            <a:spLocks noGrp="1"/>
          </p:cNvSpPr>
          <p:nvPr>
            <p:ph type="sldNum" sz="quarter" idx="12"/>
          </p:nvPr>
        </p:nvSpPr>
        <p:spPr/>
        <p:txBody>
          <a:bodyPr/>
          <a:lstStyle/>
          <a:p>
            <a:fld id="{47309E4D-D2F9-9F4E-9A49-A2C07DBB16AA}" type="slidenum">
              <a:rPr lang="fr-FR" smtClean="0"/>
              <a:t>‹n°›</a:t>
            </a:fld>
            <a:endParaRPr lang="fr-FR"/>
          </a:p>
        </p:txBody>
      </p:sp>
    </p:spTree>
    <p:extLst>
      <p:ext uri="{BB962C8B-B14F-4D97-AF65-F5344CB8AC3E}">
        <p14:creationId xmlns:p14="http://schemas.microsoft.com/office/powerpoint/2010/main" val="3644991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C1050E-6F5F-2745-BB2F-0BE53D83A8E9}"/>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1C29B271-8F25-C64D-9266-22DB44632887}"/>
              </a:ext>
            </a:extLst>
          </p:cNvPr>
          <p:cNvSpPr>
            <a:spLocks noGrp="1"/>
          </p:cNvSpPr>
          <p:nvPr>
            <p:ph type="dt" sz="half" idx="10"/>
          </p:nvPr>
        </p:nvSpPr>
        <p:spPr/>
        <p:txBody>
          <a:bodyPr/>
          <a:lstStyle/>
          <a:p>
            <a:fld id="{3C4182E2-1EED-1A4D-9EEC-1765F1CF2901}" type="datetimeFigureOut">
              <a:rPr lang="fr-FR" smtClean="0"/>
              <a:t>13/10/2021</a:t>
            </a:fld>
            <a:endParaRPr lang="fr-FR"/>
          </a:p>
        </p:txBody>
      </p:sp>
      <p:sp>
        <p:nvSpPr>
          <p:cNvPr id="4" name="Espace réservé du pied de page 3">
            <a:extLst>
              <a:ext uri="{FF2B5EF4-FFF2-40B4-BE49-F238E27FC236}">
                <a16:creationId xmlns:a16="http://schemas.microsoft.com/office/drawing/2014/main" id="{DC405DC4-66AC-9740-B9BA-68BFE9D4B87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12123F2-6EE4-B84E-9FE7-BEC161B1003C}"/>
              </a:ext>
            </a:extLst>
          </p:cNvPr>
          <p:cNvSpPr>
            <a:spLocks noGrp="1"/>
          </p:cNvSpPr>
          <p:nvPr>
            <p:ph type="sldNum" sz="quarter" idx="12"/>
          </p:nvPr>
        </p:nvSpPr>
        <p:spPr/>
        <p:txBody>
          <a:bodyPr/>
          <a:lstStyle/>
          <a:p>
            <a:fld id="{47309E4D-D2F9-9F4E-9A49-A2C07DBB16AA}" type="slidenum">
              <a:rPr lang="fr-FR" smtClean="0"/>
              <a:t>‹n°›</a:t>
            </a:fld>
            <a:endParaRPr lang="fr-FR"/>
          </a:p>
        </p:txBody>
      </p:sp>
    </p:spTree>
    <p:extLst>
      <p:ext uri="{BB962C8B-B14F-4D97-AF65-F5344CB8AC3E}">
        <p14:creationId xmlns:p14="http://schemas.microsoft.com/office/powerpoint/2010/main" val="3520456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0B0F1C-5650-5A4F-A6DF-0EFDF75EBB85}"/>
              </a:ext>
            </a:extLst>
          </p:cNvPr>
          <p:cNvSpPr>
            <a:spLocks noGrp="1"/>
          </p:cNvSpPr>
          <p:nvPr>
            <p:ph type="dt" sz="half" idx="10"/>
          </p:nvPr>
        </p:nvSpPr>
        <p:spPr/>
        <p:txBody>
          <a:bodyPr/>
          <a:lstStyle/>
          <a:p>
            <a:fld id="{B61BEF0D-F0BB-DE4B-95CE-6DB70DBA9567}" type="datetimeFigureOut">
              <a:rPr lang="en-US" smtClean="0"/>
              <a:pPr/>
              <a:t>10/13/21</a:t>
            </a:fld>
            <a:endParaRPr lang="en-US" dirty="0"/>
          </a:p>
        </p:txBody>
      </p:sp>
      <p:sp>
        <p:nvSpPr>
          <p:cNvPr id="3" name="Espace réservé du pied de page 2">
            <a:extLst>
              <a:ext uri="{FF2B5EF4-FFF2-40B4-BE49-F238E27FC236}">
                <a16:creationId xmlns:a16="http://schemas.microsoft.com/office/drawing/2014/main" id="{D012742B-82AB-EC45-94C6-AA194ACB1F04}"/>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E1401498-3392-F94D-93A1-E45890F9D2E8}"/>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95466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637702-5B38-4841-A137-91E94DF74B7B}"/>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CE3F5F05-61DB-6848-914D-7D171E483D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77250653-CFB0-1945-BE05-8BF46D30B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61CCD4C4-71FC-B942-AE88-85E6A05EA095}"/>
              </a:ext>
            </a:extLst>
          </p:cNvPr>
          <p:cNvSpPr>
            <a:spLocks noGrp="1"/>
          </p:cNvSpPr>
          <p:nvPr>
            <p:ph type="dt" sz="half" idx="10"/>
          </p:nvPr>
        </p:nvSpPr>
        <p:spPr/>
        <p:txBody>
          <a:bodyPr/>
          <a:lstStyle/>
          <a:p>
            <a:fld id="{3C4182E2-1EED-1A4D-9EEC-1765F1CF2901}" type="datetimeFigureOut">
              <a:rPr lang="fr-FR" smtClean="0"/>
              <a:t>13/10/2021</a:t>
            </a:fld>
            <a:endParaRPr lang="fr-FR"/>
          </a:p>
        </p:txBody>
      </p:sp>
      <p:sp>
        <p:nvSpPr>
          <p:cNvPr id="6" name="Espace réservé du pied de page 5">
            <a:extLst>
              <a:ext uri="{FF2B5EF4-FFF2-40B4-BE49-F238E27FC236}">
                <a16:creationId xmlns:a16="http://schemas.microsoft.com/office/drawing/2014/main" id="{4FCF9591-BF8B-0C4D-8DDC-6209B781983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D855EA-2A24-E94B-BCFF-3A7966034112}"/>
              </a:ext>
            </a:extLst>
          </p:cNvPr>
          <p:cNvSpPr>
            <a:spLocks noGrp="1"/>
          </p:cNvSpPr>
          <p:nvPr>
            <p:ph type="sldNum" sz="quarter" idx="12"/>
          </p:nvPr>
        </p:nvSpPr>
        <p:spPr/>
        <p:txBody>
          <a:bodyPr/>
          <a:lstStyle/>
          <a:p>
            <a:fld id="{47309E4D-D2F9-9F4E-9A49-A2C07DBB16AA}" type="slidenum">
              <a:rPr lang="fr-FR" smtClean="0"/>
              <a:t>‹n°›</a:t>
            </a:fld>
            <a:endParaRPr lang="fr-FR"/>
          </a:p>
        </p:txBody>
      </p:sp>
    </p:spTree>
    <p:extLst>
      <p:ext uri="{BB962C8B-B14F-4D97-AF65-F5344CB8AC3E}">
        <p14:creationId xmlns:p14="http://schemas.microsoft.com/office/powerpoint/2010/main" val="3032292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4CD15F-B162-2545-887C-6F7102C06756}"/>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710AF2FE-5E47-D548-9A2E-D540FCE652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8DDC123-49CE-824C-A9F1-0F8B334FA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E70019F0-02E8-B841-87E7-9FE74916C52F}"/>
              </a:ext>
            </a:extLst>
          </p:cNvPr>
          <p:cNvSpPr>
            <a:spLocks noGrp="1"/>
          </p:cNvSpPr>
          <p:nvPr>
            <p:ph type="dt" sz="half" idx="10"/>
          </p:nvPr>
        </p:nvSpPr>
        <p:spPr/>
        <p:txBody>
          <a:bodyPr/>
          <a:lstStyle/>
          <a:p>
            <a:fld id="{3C4182E2-1EED-1A4D-9EEC-1765F1CF2901}" type="datetimeFigureOut">
              <a:rPr lang="fr-FR" smtClean="0"/>
              <a:t>13/10/2021</a:t>
            </a:fld>
            <a:endParaRPr lang="fr-FR"/>
          </a:p>
        </p:txBody>
      </p:sp>
      <p:sp>
        <p:nvSpPr>
          <p:cNvPr id="6" name="Espace réservé du pied de page 5">
            <a:extLst>
              <a:ext uri="{FF2B5EF4-FFF2-40B4-BE49-F238E27FC236}">
                <a16:creationId xmlns:a16="http://schemas.microsoft.com/office/drawing/2014/main" id="{0F94F5E4-E0E7-0845-A88A-96A229E0CD2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6C2EF3-AF73-6F4C-9EB6-973B03DFE93A}"/>
              </a:ext>
            </a:extLst>
          </p:cNvPr>
          <p:cNvSpPr>
            <a:spLocks noGrp="1"/>
          </p:cNvSpPr>
          <p:nvPr>
            <p:ph type="sldNum" sz="quarter" idx="12"/>
          </p:nvPr>
        </p:nvSpPr>
        <p:spPr/>
        <p:txBody>
          <a:bodyPr/>
          <a:lstStyle/>
          <a:p>
            <a:fld id="{47309E4D-D2F9-9F4E-9A49-A2C07DBB16AA}" type="slidenum">
              <a:rPr lang="fr-FR" smtClean="0"/>
              <a:t>‹n°›</a:t>
            </a:fld>
            <a:endParaRPr lang="fr-FR"/>
          </a:p>
        </p:txBody>
      </p:sp>
    </p:spTree>
    <p:extLst>
      <p:ext uri="{BB962C8B-B14F-4D97-AF65-F5344CB8AC3E}">
        <p14:creationId xmlns:p14="http://schemas.microsoft.com/office/powerpoint/2010/main" val="2412786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C2942-4078-6646-A82C-CC7B0E4A2319}"/>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5709EA18-804E-2A4E-9AAA-B8F045D947EC}"/>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DDDCB3C9-1095-8F48-9B9F-1B5CAF07C3DB}"/>
              </a:ext>
            </a:extLst>
          </p:cNvPr>
          <p:cNvSpPr>
            <a:spLocks noGrp="1"/>
          </p:cNvSpPr>
          <p:nvPr>
            <p:ph type="dt" sz="half" idx="10"/>
          </p:nvPr>
        </p:nvSpPr>
        <p:spPr/>
        <p:txBody>
          <a:bodyPr/>
          <a:lstStyle/>
          <a:p>
            <a:fld id="{3C4182E2-1EED-1A4D-9EEC-1765F1CF2901}"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B12EC5FE-E298-294C-9D99-58ECFDC709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FD6F47-C242-DF41-9348-7D921B060460}"/>
              </a:ext>
            </a:extLst>
          </p:cNvPr>
          <p:cNvSpPr>
            <a:spLocks noGrp="1"/>
          </p:cNvSpPr>
          <p:nvPr>
            <p:ph type="sldNum" sz="quarter" idx="12"/>
          </p:nvPr>
        </p:nvSpPr>
        <p:spPr/>
        <p:txBody>
          <a:bodyPr/>
          <a:lstStyle/>
          <a:p>
            <a:fld id="{47309E4D-D2F9-9F4E-9A49-A2C07DBB16AA}" type="slidenum">
              <a:rPr lang="fr-FR" smtClean="0"/>
              <a:t>‹n°›</a:t>
            </a:fld>
            <a:endParaRPr lang="fr-FR"/>
          </a:p>
        </p:txBody>
      </p:sp>
    </p:spTree>
    <p:extLst>
      <p:ext uri="{BB962C8B-B14F-4D97-AF65-F5344CB8AC3E}">
        <p14:creationId xmlns:p14="http://schemas.microsoft.com/office/powerpoint/2010/main" val="3931361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D6AF91A-5042-C441-85DB-4A4DBF2118B0}"/>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302D2899-2980-FF43-B673-EC0FFB99FC2F}"/>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161199D7-0EA0-3945-8D48-28296D6BB27F}"/>
              </a:ext>
            </a:extLst>
          </p:cNvPr>
          <p:cNvSpPr>
            <a:spLocks noGrp="1"/>
          </p:cNvSpPr>
          <p:nvPr>
            <p:ph type="dt" sz="half" idx="10"/>
          </p:nvPr>
        </p:nvSpPr>
        <p:spPr/>
        <p:txBody>
          <a:bodyPr/>
          <a:lstStyle/>
          <a:p>
            <a:fld id="{3C4182E2-1EED-1A4D-9EEC-1765F1CF2901}"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61196EB5-924C-684B-94F0-F786B44E50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7C4C9D-01BF-2945-A5E7-C68C71B37A69}"/>
              </a:ext>
            </a:extLst>
          </p:cNvPr>
          <p:cNvSpPr>
            <a:spLocks noGrp="1"/>
          </p:cNvSpPr>
          <p:nvPr>
            <p:ph type="sldNum" sz="quarter" idx="12"/>
          </p:nvPr>
        </p:nvSpPr>
        <p:spPr/>
        <p:txBody>
          <a:bodyPr/>
          <a:lstStyle/>
          <a:p>
            <a:fld id="{47309E4D-D2F9-9F4E-9A49-A2C07DBB16AA}" type="slidenum">
              <a:rPr lang="fr-FR" smtClean="0"/>
              <a:t>‹n°›</a:t>
            </a:fld>
            <a:endParaRPr lang="fr-FR"/>
          </a:p>
        </p:txBody>
      </p:sp>
    </p:spTree>
    <p:extLst>
      <p:ext uri="{BB962C8B-B14F-4D97-AF65-F5344CB8AC3E}">
        <p14:creationId xmlns:p14="http://schemas.microsoft.com/office/powerpoint/2010/main" val="333454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essage principal - Points">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763490" y="2103126"/>
            <a:ext cx="4275671" cy="3502991"/>
          </a:xfrm>
          <a:prstGeom prst="rect">
            <a:avLst/>
          </a:prstGeom>
        </p:spPr>
        <p:txBody>
          <a:bodyPr vert="horz" tIns="0"/>
          <a:lstStyle>
            <a:lvl1pPr marL="0" indent="0" algn="l">
              <a:defRPr sz="2672" b="0" baseline="0">
                <a:solidFill>
                  <a:srgbClr val="9E3D96"/>
                </a:solidFill>
                <a:latin typeface="Calibri"/>
                <a:cs typeface="Calibri"/>
              </a:defRPr>
            </a:lvl1pPr>
          </a:lstStyle>
          <a:p>
            <a:pPr lvl="0"/>
            <a:r>
              <a:rPr lang="fr-CA" noProof="0"/>
              <a:t>Message principal</a:t>
            </a:r>
          </a:p>
        </p:txBody>
      </p:sp>
      <p:sp>
        <p:nvSpPr>
          <p:cNvPr id="11" name="Text Placeholder 11"/>
          <p:cNvSpPr>
            <a:spLocks noGrp="1"/>
          </p:cNvSpPr>
          <p:nvPr>
            <p:ph type="body" sz="quarter" idx="13" hasCustomPrompt="1"/>
          </p:nvPr>
        </p:nvSpPr>
        <p:spPr>
          <a:xfrm>
            <a:off x="5279692" y="2103126"/>
            <a:ext cx="6145609" cy="3502991"/>
          </a:xfrm>
          <a:prstGeom prst="rect">
            <a:avLst/>
          </a:prstGeom>
        </p:spPr>
        <p:txBody>
          <a:bodyPr vert="horz"/>
          <a:lstStyle>
            <a:lvl1pPr marL="321457" indent="-321457" algn="l">
              <a:spcAft>
                <a:spcPts val="844"/>
              </a:spcAft>
              <a:buFontTx/>
              <a:buBlip>
                <a:blip r:embed="rId2"/>
              </a:buBlip>
              <a:defRPr sz="2250" b="0">
                <a:solidFill>
                  <a:schemeClr val="tx1"/>
                </a:solidFill>
                <a:latin typeface="Calibri"/>
                <a:cs typeface="Calibri"/>
              </a:defRPr>
            </a:lvl1pPr>
          </a:lstStyle>
          <a:p>
            <a:pPr lvl="0"/>
            <a:r>
              <a:rPr lang="fr-CA" noProof="0" dirty="0"/>
              <a:t>Points</a:t>
            </a:r>
          </a:p>
        </p:txBody>
      </p:sp>
      <p:sp>
        <p:nvSpPr>
          <p:cNvPr id="9"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14"/>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5"/>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60884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essage principal - Paragraphe">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763489" y="4626867"/>
            <a:ext cx="10661813" cy="997288"/>
          </a:xfrm>
          <a:prstGeom prst="rect">
            <a:avLst/>
          </a:prstGeom>
        </p:spPr>
        <p:txBody>
          <a:bodyPr vert="horz" tIns="0"/>
          <a:lstStyle>
            <a:lvl1pPr algn="l">
              <a:defRPr sz="2672" b="0" baseline="0">
                <a:solidFill>
                  <a:srgbClr val="9E3D96"/>
                </a:solidFill>
                <a:latin typeface="Calibri"/>
                <a:cs typeface="Calibri"/>
              </a:defRPr>
            </a:lvl1pPr>
          </a:lstStyle>
          <a:p>
            <a:pPr lvl="0"/>
            <a:r>
              <a:rPr lang="fr-CA" noProof="0"/>
              <a:t>Message principal</a:t>
            </a:r>
          </a:p>
        </p:txBody>
      </p:sp>
      <p:sp>
        <p:nvSpPr>
          <p:cNvPr id="11" name="Text Placeholder 11"/>
          <p:cNvSpPr>
            <a:spLocks noGrp="1"/>
          </p:cNvSpPr>
          <p:nvPr>
            <p:ph type="body" sz="quarter" idx="13" hasCustomPrompt="1"/>
          </p:nvPr>
        </p:nvSpPr>
        <p:spPr>
          <a:xfrm>
            <a:off x="764546" y="1856459"/>
            <a:ext cx="10660755" cy="2651655"/>
          </a:xfrm>
          <a:prstGeom prst="rect">
            <a:avLst/>
          </a:prstGeom>
        </p:spPr>
        <p:txBody>
          <a:bodyPr vert="horz"/>
          <a:lstStyle>
            <a:lvl1pPr marL="0" indent="0" algn="l">
              <a:buFont typeface="Arial"/>
              <a:buNone/>
              <a:defRPr sz="2250" b="0">
                <a:solidFill>
                  <a:schemeClr val="tx1"/>
                </a:solidFill>
                <a:latin typeface="Calibri"/>
                <a:cs typeface="Calibri"/>
              </a:defRPr>
            </a:lvl1pPr>
          </a:lstStyle>
          <a:p>
            <a:pPr lvl="0"/>
            <a:r>
              <a:rPr lang="fr-CA" noProof="0"/>
              <a:t>Paragraphe</a:t>
            </a:r>
          </a:p>
        </p:txBody>
      </p:sp>
      <p:sp>
        <p:nvSpPr>
          <p:cNvPr id="9"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14"/>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5"/>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322888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 Plein écran">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837785" y="1851951"/>
            <a:ext cx="10562360" cy="4249562"/>
          </a:xfrm>
          <a:prstGeom prst="rect">
            <a:avLst/>
          </a:prstGeom>
          <a:noFill/>
        </p:spPr>
        <p:txBody>
          <a:bodyPr vert="horz" anchor="t"/>
          <a:lstStyle>
            <a:lvl1pPr>
              <a:defRPr sz="1969">
                <a:solidFill>
                  <a:schemeClr val="bg1">
                    <a:lumMod val="65000"/>
                  </a:schemeClr>
                </a:solidFill>
                <a:latin typeface="Calibri"/>
                <a:cs typeface="Calibri"/>
              </a:defRPr>
            </a:lvl1pPr>
          </a:lstStyle>
          <a:p>
            <a:pPr lvl="0"/>
            <a:r>
              <a:rPr lang="fr-CA" noProof="0">
                <a:sym typeface="Gill Sans" charset="0"/>
              </a:rPr>
              <a:t>Ajouter une image</a:t>
            </a:r>
          </a:p>
        </p:txBody>
      </p:sp>
      <p:sp>
        <p:nvSpPr>
          <p:cNvPr id="9"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15"/>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16"/>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992941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 Bas de page">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762907" y="3984998"/>
            <a:ext cx="10662828" cy="2116514"/>
          </a:xfrm>
          <a:prstGeom prst="rect">
            <a:avLst/>
          </a:prstGeom>
          <a:noFill/>
        </p:spPr>
        <p:txBody>
          <a:bodyPr vert="horz" anchor="t"/>
          <a:lstStyle>
            <a:lvl1pPr>
              <a:defRPr sz="1969">
                <a:solidFill>
                  <a:schemeClr val="bg1">
                    <a:lumMod val="65000"/>
                  </a:schemeClr>
                </a:solidFill>
                <a:latin typeface="Calibri"/>
                <a:cs typeface="Calibri"/>
              </a:defRPr>
            </a:lvl1pPr>
          </a:lstStyle>
          <a:p>
            <a:pPr lvl="0"/>
            <a:r>
              <a:rPr lang="fr-CA" noProof="0">
                <a:sym typeface="Gill Sans" charset="0"/>
              </a:rPr>
              <a:t>Ajouter une image</a:t>
            </a:r>
          </a:p>
        </p:txBody>
      </p:sp>
      <p:sp>
        <p:nvSpPr>
          <p:cNvPr id="5" name="Text Placeholder 11"/>
          <p:cNvSpPr>
            <a:spLocks noGrp="1"/>
          </p:cNvSpPr>
          <p:nvPr>
            <p:ph type="body" sz="quarter" idx="22" hasCustomPrompt="1"/>
          </p:nvPr>
        </p:nvSpPr>
        <p:spPr>
          <a:xfrm>
            <a:off x="762908" y="1855508"/>
            <a:ext cx="10655808" cy="2030278"/>
          </a:xfrm>
          <a:prstGeom prst="rect">
            <a:avLst/>
          </a:prstGeom>
        </p:spPr>
        <p:txBody>
          <a:bodyPr vert="horz"/>
          <a:lstStyle>
            <a:lvl1pPr marL="321457" indent="-321457" algn="l">
              <a:spcAft>
                <a:spcPts val="844"/>
              </a:spcAft>
              <a:buFontTx/>
              <a:buBlip>
                <a:blip r:embed="rId2"/>
              </a:buBlip>
              <a:defRPr sz="2250" b="0">
                <a:solidFill>
                  <a:schemeClr val="tx1"/>
                </a:solidFill>
                <a:latin typeface="Calibri"/>
                <a:cs typeface="Calibri"/>
              </a:defRPr>
            </a:lvl1pPr>
          </a:lstStyle>
          <a:p>
            <a:pPr lvl="0"/>
            <a:r>
              <a:rPr lang="fr-CA" noProof="0" dirty="0"/>
              <a:t>Points</a:t>
            </a:r>
          </a:p>
        </p:txBody>
      </p:sp>
      <p:sp>
        <p:nvSpPr>
          <p:cNvPr id="10" name="Title 7"/>
          <p:cNvSpPr>
            <a:spLocks noGrp="1"/>
          </p:cNvSpPr>
          <p:nvPr>
            <p:ph type="title" hasCustomPrompt="1"/>
          </p:nvPr>
        </p:nvSpPr>
        <p:spPr>
          <a:xfrm>
            <a:off x="762908" y="326608"/>
            <a:ext cx="10666185" cy="912038"/>
          </a:xfrm>
          <a:prstGeom prst="rect">
            <a:avLst/>
          </a:prstGeom>
        </p:spPr>
        <p:txBody>
          <a:bodyPr vert="horz" anchor="b"/>
          <a:lstStyle>
            <a:lvl1pPr algn="l">
              <a:lnSpc>
                <a:spcPct val="90000"/>
              </a:lnSpc>
              <a:defRPr sz="3375" b="1" baseline="0">
                <a:solidFill>
                  <a:srgbClr val="00ACCD"/>
                </a:solidFill>
                <a:latin typeface="Calibri"/>
                <a:cs typeface="Calibri"/>
              </a:defRPr>
            </a:lvl1pPr>
          </a:lstStyle>
          <a:p>
            <a:r>
              <a:rPr lang="fr-CA" noProof="0"/>
              <a:t>Titre</a:t>
            </a:r>
          </a:p>
        </p:txBody>
      </p:sp>
      <p:sp>
        <p:nvSpPr>
          <p:cNvPr id="2" name="Espace réservé du pied de page 1"/>
          <p:cNvSpPr>
            <a:spLocks noGrp="1"/>
          </p:cNvSpPr>
          <p:nvPr>
            <p:ph type="ftr" sz="quarter" idx="23"/>
          </p:nvPr>
        </p:nvSpPr>
        <p:spPr>
          <a:xfrm>
            <a:off x="797516" y="6375191"/>
            <a:ext cx="3860602" cy="365001"/>
          </a:xfrm>
          <a:prstGeom prst="rect">
            <a:avLst/>
          </a:prstGeom>
        </p:spPr>
        <p:txBody>
          <a:bodyPr/>
          <a:lstStyle/>
          <a:p>
            <a:endParaRPr lang="en-US" dirty="0"/>
          </a:p>
        </p:txBody>
      </p:sp>
      <p:sp>
        <p:nvSpPr>
          <p:cNvPr id="3" name="Espace réservé du numéro de diapositive 2"/>
          <p:cNvSpPr>
            <a:spLocks noGrp="1"/>
          </p:cNvSpPr>
          <p:nvPr>
            <p:ph type="sldNum" sz="quarter" idx="24"/>
          </p:nvPr>
        </p:nvSpPr>
        <p:spPr>
          <a:xfrm>
            <a:off x="11358562" y="6356821"/>
            <a:ext cx="833438" cy="365001"/>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295693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7" descr="Morneau Shepell Log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9228833" y="6308825"/>
            <a:ext cx="1861839" cy="372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3"/>
          <p:cNvSpPr>
            <a:spLocks noChangeShapeType="1"/>
          </p:cNvSpPr>
          <p:nvPr/>
        </p:nvSpPr>
        <p:spPr bwMode="auto">
          <a:xfrm>
            <a:off x="11358563" y="6313965"/>
            <a:ext cx="0" cy="549616"/>
          </a:xfrm>
          <a:prstGeom prst="line">
            <a:avLst/>
          </a:prstGeom>
          <a:noFill/>
          <a:ln w="25400">
            <a:solidFill>
              <a:srgbClr val="1791AA"/>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sz="1266"/>
          </a:p>
        </p:txBody>
      </p:sp>
      <p:sp>
        <p:nvSpPr>
          <p:cNvPr id="6" name="ZoneTexte 5"/>
          <p:cNvSpPr txBox="1"/>
          <p:nvPr/>
        </p:nvSpPr>
        <p:spPr>
          <a:xfrm>
            <a:off x="796019" y="6381553"/>
            <a:ext cx="2510517" cy="243785"/>
          </a:xfrm>
          <a:prstGeom prst="rect">
            <a:avLst/>
          </a:prstGeom>
          <a:noFill/>
        </p:spPr>
        <p:txBody>
          <a:bodyPr wrap="square" rtlCol="0">
            <a:spAutoFit/>
          </a:bodyPr>
          <a:lstStyle/>
          <a:p>
            <a:pPr marL="0" marR="0" indent="0" algn="l" defTabSz="642915" rtl="0" eaLnBrk="1" fontAlgn="base" latinLnBrk="0" hangingPunct="1">
              <a:lnSpc>
                <a:spcPct val="100000"/>
              </a:lnSpc>
              <a:spcBef>
                <a:spcPct val="0"/>
              </a:spcBef>
              <a:spcAft>
                <a:spcPct val="0"/>
              </a:spcAft>
              <a:buClrTx/>
              <a:buSzTx/>
              <a:buFontTx/>
              <a:buNone/>
              <a:tabLst/>
              <a:defRPr/>
            </a:pPr>
            <a:r>
              <a:rPr lang="fr-CA" sz="984" kern="0" dirty="0">
                <a:solidFill>
                  <a:srgbClr val="000000"/>
                </a:solidFill>
              </a:rPr>
              <a:t>Confidentiel – ne pas distribuer</a:t>
            </a:r>
          </a:p>
        </p:txBody>
      </p:sp>
      <p:sp>
        <p:nvSpPr>
          <p:cNvPr id="7" name="ZoneTexte 6"/>
          <p:cNvSpPr txBox="1"/>
          <p:nvPr/>
        </p:nvSpPr>
        <p:spPr>
          <a:xfrm>
            <a:off x="11358562" y="6382794"/>
            <a:ext cx="833438" cy="287130"/>
          </a:xfrm>
          <a:prstGeom prst="rect">
            <a:avLst/>
          </a:prstGeom>
          <a:noFill/>
        </p:spPr>
        <p:txBody>
          <a:bodyPr wrap="square" rtlCol="0">
            <a:spAutoFit/>
          </a:bodyPr>
          <a:lstStyle/>
          <a:p>
            <a:pPr algn="ctr"/>
            <a:fld id="{ADFD2C6A-E6DD-42F5-B4C9-30BA946B4BE1}" type="slidenum">
              <a:rPr lang="en-CA" sz="1266" smtClean="0">
                <a:solidFill>
                  <a:schemeClr val="tx1"/>
                </a:solidFill>
              </a:rPr>
              <a:pPr algn="ctr"/>
              <a:t>‹n°›</a:t>
            </a:fld>
            <a:endParaRPr lang="en-US" sz="1266" dirty="0">
              <a:solidFill>
                <a:schemeClr val="tx1"/>
              </a:solidFill>
            </a:endParaRPr>
          </a:p>
        </p:txBody>
      </p:sp>
    </p:spTree>
    <p:extLst>
      <p:ext uri="{BB962C8B-B14F-4D97-AF65-F5344CB8AC3E}">
        <p14:creationId xmlns:p14="http://schemas.microsoft.com/office/powerpoint/2010/main" val="13998104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Lst>
  <p:transition/>
  <p:txStyles>
    <p:titleStyle>
      <a:lvl1pPr algn="ctr" rtl="0" eaLnBrk="1" fontAlgn="base" hangingPunct="1">
        <a:spcBef>
          <a:spcPct val="0"/>
        </a:spcBef>
        <a:spcAft>
          <a:spcPct val="0"/>
        </a:spcAft>
        <a:defRPr sz="5906">
          <a:solidFill>
            <a:srgbClr val="000000"/>
          </a:solidFill>
          <a:latin typeface="+mj-lt"/>
          <a:ea typeface="ＭＳ Ｐゴシック" charset="0"/>
          <a:cs typeface="ＭＳ Ｐゴシック" charset="0"/>
          <a:sym typeface="Gill Sans" charset="0"/>
        </a:defRPr>
      </a:lvl1pPr>
      <a:lvl2pPr algn="ctr" rtl="0" eaLnBrk="1" fontAlgn="base" hangingPunct="1">
        <a:spcBef>
          <a:spcPct val="0"/>
        </a:spcBef>
        <a:spcAft>
          <a:spcPct val="0"/>
        </a:spcAft>
        <a:defRPr sz="5906">
          <a:solidFill>
            <a:srgbClr val="000000"/>
          </a:solidFill>
          <a:latin typeface="Calibri" pitchFamily="34" charset="0"/>
          <a:ea typeface="ＭＳ Ｐゴシック" charset="0"/>
          <a:cs typeface="ＭＳ Ｐゴシック" charset="0"/>
          <a:sym typeface="Gill Sans" charset="0"/>
        </a:defRPr>
      </a:lvl2pPr>
      <a:lvl3pPr algn="ctr" rtl="0" eaLnBrk="1" fontAlgn="base" hangingPunct="1">
        <a:spcBef>
          <a:spcPct val="0"/>
        </a:spcBef>
        <a:spcAft>
          <a:spcPct val="0"/>
        </a:spcAft>
        <a:defRPr sz="5906">
          <a:solidFill>
            <a:srgbClr val="000000"/>
          </a:solidFill>
          <a:latin typeface="Calibri" pitchFamily="34" charset="0"/>
          <a:ea typeface="ＭＳ Ｐゴシック" charset="0"/>
          <a:cs typeface="ＭＳ Ｐゴシック" charset="0"/>
          <a:sym typeface="Gill Sans" charset="0"/>
        </a:defRPr>
      </a:lvl3pPr>
      <a:lvl4pPr algn="ctr" rtl="0" eaLnBrk="1" fontAlgn="base" hangingPunct="1">
        <a:spcBef>
          <a:spcPct val="0"/>
        </a:spcBef>
        <a:spcAft>
          <a:spcPct val="0"/>
        </a:spcAft>
        <a:defRPr sz="5906">
          <a:solidFill>
            <a:srgbClr val="000000"/>
          </a:solidFill>
          <a:latin typeface="Calibri" pitchFamily="34" charset="0"/>
          <a:ea typeface="ＭＳ Ｐゴシック" charset="0"/>
          <a:cs typeface="ＭＳ Ｐゴシック" charset="0"/>
          <a:sym typeface="Gill Sans" charset="0"/>
        </a:defRPr>
      </a:lvl4pPr>
      <a:lvl5pPr algn="ctr" rtl="0" eaLnBrk="1" fontAlgn="base" hangingPunct="1">
        <a:spcBef>
          <a:spcPct val="0"/>
        </a:spcBef>
        <a:spcAft>
          <a:spcPct val="0"/>
        </a:spcAft>
        <a:defRPr sz="5906">
          <a:solidFill>
            <a:srgbClr val="000000"/>
          </a:solidFill>
          <a:latin typeface="Calibri" pitchFamily="34" charset="0"/>
          <a:ea typeface="ＭＳ Ｐゴシック" charset="0"/>
          <a:cs typeface="ＭＳ Ｐゴシック" charset="0"/>
          <a:sym typeface="Gill Sans" charset="0"/>
        </a:defRPr>
      </a:lvl5pPr>
      <a:lvl6pPr marL="321457" algn="ctr" rtl="0" eaLnBrk="1" fontAlgn="base" hangingPunct="1">
        <a:spcBef>
          <a:spcPct val="0"/>
        </a:spcBef>
        <a:spcAft>
          <a:spcPct val="0"/>
        </a:spcAft>
        <a:defRPr sz="5906">
          <a:solidFill>
            <a:srgbClr val="000000"/>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6">
          <a:solidFill>
            <a:srgbClr val="000000"/>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6">
          <a:solidFill>
            <a:srgbClr val="000000"/>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6">
          <a:solidFill>
            <a:srgbClr val="000000"/>
          </a:solidFill>
          <a:latin typeface="Gill Sans" charset="0"/>
          <a:ea typeface="ヒラギノ角ゴ ProN W3" charset="0"/>
          <a:cs typeface="ヒラギノ角ゴ ProN W3" charset="0"/>
          <a:sym typeface="Gill Sans" charset="0"/>
        </a:defRPr>
      </a:lvl9pPr>
    </p:titleStyle>
    <p:bodyStyle>
      <a:lvl1pPr marL="241093" indent="-241093" algn="ctr" rtl="0" eaLnBrk="1" fontAlgn="base" hangingPunct="1">
        <a:spcBef>
          <a:spcPct val="0"/>
        </a:spcBef>
        <a:spcAft>
          <a:spcPct val="0"/>
        </a:spcAft>
        <a:defRPr sz="2531">
          <a:solidFill>
            <a:srgbClr val="000000"/>
          </a:solidFill>
          <a:latin typeface="+mn-lt"/>
          <a:ea typeface="ＭＳ Ｐゴシック" charset="0"/>
          <a:cs typeface="ＭＳ Ｐゴシック" charset="0"/>
          <a:sym typeface="Gill Sans" charset="0"/>
        </a:defRPr>
      </a:lvl1pPr>
      <a:lvl2pPr marL="522368" indent="-200911" algn="ctr" rtl="0" eaLnBrk="1" fontAlgn="base" hangingPunct="1">
        <a:spcBef>
          <a:spcPct val="0"/>
        </a:spcBef>
        <a:spcAft>
          <a:spcPct val="0"/>
        </a:spcAft>
        <a:defRPr sz="2531">
          <a:solidFill>
            <a:srgbClr val="000000"/>
          </a:solidFill>
          <a:latin typeface="+mn-lt"/>
          <a:ea typeface="ＭＳ Ｐゴシック" charset="0"/>
          <a:cs typeface="+mn-cs"/>
          <a:sym typeface="Gill Sans" charset="0"/>
        </a:defRPr>
      </a:lvl2pPr>
      <a:lvl3pPr marL="803643" indent="-160729" algn="ctr" rtl="0" eaLnBrk="1" fontAlgn="base" hangingPunct="1">
        <a:spcBef>
          <a:spcPct val="0"/>
        </a:spcBef>
        <a:spcAft>
          <a:spcPct val="0"/>
        </a:spcAft>
        <a:defRPr sz="2531">
          <a:solidFill>
            <a:srgbClr val="000000"/>
          </a:solidFill>
          <a:latin typeface="+mn-lt"/>
          <a:ea typeface="ＭＳ Ｐゴシック" charset="0"/>
          <a:cs typeface="+mn-cs"/>
          <a:sym typeface="Gill Sans" charset="0"/>
        </a:defRPr>
      </a:lvl3pPr>
      <a:lvl4pPr marL="1125101" indent="-160729" algn="ctr" rtl="0" eaLnBrk="1" fontAlgn="base" hangingPunct="1">
        <a:spcBef>
          <a:spcPct val="0"/>
        </a:spcBef>
        <a:spcAft>
          <a:spcPct val="0"/>
        </a:spcAft>
        <a:defRPr sz="2531">
          <a:solidFill>
            <a:srgbClr val="000000"/>
          </a:solidFill>
          <a:latin typeface="+mn-lt"/>
          <a:ea typeface="ＭＳ Ｐゴシック" charset="0"/>
          <a:cs typeface="+mn-cs"/>
          <a:sym typeface="Gill Sans" charset="0"/>
        </a:defRPr>
      </a:lvl4pPr>
      <a:lvl5pPr marL="1446558" indent="-160729" algn="ctr" rtl="0" eaLnBrk="1" fontAlgn="base" hangingPunct="1">
        <a:spcBef>
          <a:spcPct val="0"/>
        </a:spcBef>
        <a:spcAft>
          <a:spcPct val="0"/>
        </a:spcAft>
        <a:defRPr sz="2531">
          <a:solidFill>
            <a:srgbClr val="000000"/>
          </a:solidFill>
          <a:latin typeface="+mn-lt"/>
          <a:ea typeface="ＭＳ Ｐゴシック" charset="0"/>
          <a:cs typeface="+mn-cs"/>
          <a:sym typeface="Gill Sans" charset="0"/>
        </a:defRPr>
      </a:lvl5pPr>
      <a:lvl6pPr marL="321457" algn="ctr" rtl="0" eaLnBrk="1" fontAlgn="base" hangingPunct="1">
        <a:spcBef>
          <a:spcPct val="0"/>
        </a:spcBef>
        <a:spcAft>
          <a:spcPct val="0"/>
        </a:spcAft>
        <a:defRPr sz="2531">
          <a:solidFill>
            <a:srgbClr val="000000"/>
          </a:solidFill>
          <a:latin typeface="+mn-lt"/>
          <a:ea typeface="+mn-ea"/>
          <a:cs typeface="+mn-cs"/>
          <a:sym typeface="Gill Sans" charset="0"/>
        </a:defRPr>
      </a:lvl6pPr>
      <a:lvl7pPr marL="642915" algn="ctr" rtl="0" eaLnBrk="1" fontAlgn="base" hangingPunct="1">
        <a:spcBef>
          <a:spcPct val="0"/>
        </a:spcBef>
        <a:spcAft>
          <a:spcPct val="0"/>
        </a:spcAft>
        <a:defRPr sz="2531">
          <a:solidFill>
            <a:srgbClr val="000000"/>
          </a:solidFill>
          <a:latin typeface="+mn-lt"/>
          <a:ea typeface="+mn-ea"/>
          <a:cs typeface="+mn-cs"/>
          <a:sym typeface="Gill Sans" charset="0"/>
        </a:defRPr>
      </a:lvl7pPr>
      <a:lvl8pPr marL="964372" algn="ctr" rtl="0" eaLnBrk="1" fontAlgn="base" hangingPunct="1">
        <a:spcBef>
          <a:spcPct val="0"/>
        </a:spcBef>
        <a:spcAft>
          <a:spcPct val="0"/>
        </a:spcAft>
        <a:defRPr sz="2531">
          <a:solidFill>
            <a:srgbClr val="000000"/>
          </a:solidFill>
          <a:latin typeface="+mn-lt"/>
          <a:ea typeface="+mn-ea"/>
          <a:cs typeface="+mn-cs"/>
          <a:sym typeface="Gill Sans" charset="0"/>
        </a:defRPr>
      </a:lvl8pPr>
      <a:lvl9pPr marL="1285829" algn="ctr" rtl="0" eaLnBrk="1" fontAlgn="base" hangingPunct="1">
        <a:spcBef>
          <a:spcPct val="0"/>
        </a:spcBef>
        <a:spcAft>
          <a:spcPct val="0"/>
        </a:spcAft>
        <a:defRPr sz="2531">
          <a:solidFill>
            <a:srgbClr val="000000"/>
          </a:solidFill>
          <a:latin typeface="+mn-lt"/>
          <a:ea typeface="+mn-ea"/>
          <a:cs typeface="+mn-cs"/>
          <a:sym typeface="Gill Sans"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7" descr="Morneau Shepell Log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9228833" y="6308825"/>
            <a:ext cx="1861839" cy="372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3"/>
          <p:cNvSpPr>
            <a:spLocks noChangeShapeType="1"/>
          </p:cNvSpPr>
          <p:nvPr/>
        </p:nvSpPr>
        <p:spPr bwMode="auto">
          <a:xfrm>
            <a:off x="11358563" y="6313965"/>
            <a:ext cx="0" cy="549616"/>
          </a:xfrm>
          <a:prstGeom prst="line">
            <a:avLst/>
          </a:prstGeom>
          <a:noFill/>
          <a:ln w="25400">
            <a:solidFill>
              <a:srgbClr val="1791AA"/>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sz="984"/>
          </a:p>
        </p:txBody>
      </p:sp>
      <p:sp>
        <p:nvSpPr>
          <p:cNvPr id="6" name="ZoneTexte 5"/>
          <p:cNvSpPr txBox="1"/>
          <p:nvPr/>
        </p:nvSpPr>
        <p:spPr>
          <a:xfrm>
            <a:off x="796019" y="6381553"/>
            <a:ext cx="2510517" cy="243785"/>
          </a:xfrm>
          <a:prstGeom prst="rect">
            <a:avLst/>
          </a:prstGeom>
          <a:noFill/>
        </p:spPr>
        <p:txBody>
          <a:bodyPr wrap="square" rtlCol="0">
            <a:spAutoFit/>
          </a:bodyPr>
          <a:lstStyle/>
          <a:p>
            <a:pPr marL="0" marR="0" indent="0" algn="l" defTabSz="642915" rtl="0" eaLnBrk="1" fontAlgn="base" latinLnBrk="0" hangingPunct="1">
              <a:lnSpc>
                <a:spcPct val="100000"/>
              </a:lnSpc>
              <a:spcBef>
                <a:spcPct val="0"/>
              </a:spcBef>
              <a:spcAft>
                <a:spcPct val="0"/>
              </a:spcAft>
              <a:buClrTx/>
              <a:buSzTx/>
              <a:buFontTx/>
              <a:buNone/>
              <a:tabLst/>
              <a:defRPr/>
            </a:pPr>
            <a:r>
              <a:rPr lang="fr-CA" sz="984" kern="0" dirty="0">
                <a:solidFill>
                  <a:srgbClr val="000000"/>
                </a:solidFill>
              </a:rPr>
              <a:t>Confidentiel – ne pas distribuer</a:t>
            </a:r>
          </a:p>
        </p:txBody>
      </p:sp>
      <p:sp>
        <p:nvSpPr>
          <p:cNvPr id="7" name="ZoneTexte 6"/>
          <p:cNvSpPr txBox="1"/>
          <p:nvPr/>
        </p:nvSpPr>
        <p:spPr>
          <a:xfrm>
            <a:off x="11358562" y="6382794"/>
            <a:ext cx="833438" cy="243785"/>
          </a:xfrm>
          <a:prstGeom prst="rect">
            <a:avLst/>
          </a:prstGeom>
          <a:noFill/>
        </p:spPr>
        <p:txBody>
          <a:bodyPr wrap="square" rtlCol="0">
            <a:spAutoFit/>
          </a:bodyPr>
          <a:lstStyle/>
          <a:p>
            <a:pPr algn="ctr"/>
            <a:fld id="{ADFD2C6A-E6DD-42F5-B4C9-30BA946B4BE1}" type="slidenum">
              <a:rPr lang="en-CA" sz="984" smtClean="0">
                <a:solidFill>
                  <a:schemeClr val="tx1"/>
                </a:solidFill>
              </a:rPr>
              <a:pPr algn="ctr"/>
              <a:t>‹n°›</a:t>
            </a:fld>
            <a:endParaRPr lang="en-US" sz="984" dirty="0">
              <a:solidFill>
                <a:schemeClr val="tx1"/>
              </a:solidFill>
            </a:endParaRPr>
          </a:p>
        </p:txBody>
      </p:sp>
    </p:spTree>
    <p:extLst>
      <p:ext uri="{BB962C8B-B14F-4D97-AF65-F5344CB8AC3E}">
        <p14:creationId xmlns:p14="http://schemas.microsoft.com/office/powerpoint/2010/main" val="23943877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Lst>
  <p:transition/>
  <p:txStyles>
    <p:titleStyle>
      <a:lvl1pPr algn="ctr" rtl="0" eaLnBrk="1" fontAlgn="base" hangingPunct="1">
        <a:spcBef>
          <a:spcPct val="0"/>
        </a:spcBef>
        <a:spcAft>
          <a:spcPct val="0"/>
        </a:spcAft>
        <a:defRPr sz="5906">
          <a:solidFill>
            <a:srgbClr val="000000"/>
          </a:solidFill>
          <a:latin typeface="+mj-lt"/>
          <a:ea typeface="ＭＳ Ｐゴシック" charset="0"/>
          <a:cs typeface="ＭＳ Ｐゴシック" charset="0"/>
          <a:sym typeface="Gill Sans" charset="0"/>
        </a:defRPr>
      </a:lvl1pPr>
      <a:lvl2pPr algn="ctr" rtl="0" eaLnBrk="1" fontAlgn="base" hangingPunct="1">
        <a:spcBef>
          <a:spcPct val="0"/>
        </a:spcBef>
        <a:spcAft>
          <a:spcPct val="0"/>
        </a:spcAft>
        <a:defRPr sz="5906">
          <a:solidFill>
            <a:srgbClr val="000000"/>
          </a:solidFill>
          <a:latin typeface="Calibri" pitchFamily="34" charset="0"/>
          <a:ea typeface="ＭＳ Ｐゴシック" charset="0"/>
          <a:cs typeface="ＭＳ Ｐゴシック" charset="0"/>
          <a:sym typeface="Gill Sans" charset="0"/>
        </a:defRPr>
      </a:lvl2pPr>
      <a:lvl3pPr algn="ctr" rtl="0" eaLnBrk="1" fontAlgn="base" hangingPunct="1">
        <a:spcBef>
          <a:spcPct val="0"/>
        </a:spcBef>
        <a:spcAft>
          <a:spcPct val="0"/>
        </a:spcAft>
        <a:defRPr sz="5906">
          <a:solidFill>
            <a:srgbClr val="000000"/>
          </a:solidFill>
          <a:latin typeface="Calibri" pitchFamily="34" charset="0"/>
          <a:ea typeface="ＭＳ Ｐゴシック" charset="0"/>
          <a:cs typeface="ＭＳ Ｐゴシック" charset="0"/>
          <a:sym typeface="Gill Sans" charset="0"/>
        </a:defRPr>
      </a:lvl3pPr>
      <a:lvl4pPr algn="ctr" rtl="0" eaLnBrk="1" fontAlgn="base" hangingPunct="1">
        <a:spcBef>
          <a:spcPct val="0"/>
        </a:spcBef>
        <a:spcAft>
          <a:spcPct val="0"/>
        </a:spcAft>
        <a:defRPr sz="5906">
          <a:solidFill>
            <a:srgbClr val="000000"/>
          </a:solidFill>
          <a:latin typeface="Calibri" pitchFamily="34" charset="0"/>
          <a:ea typeface="ＭＳ Ｐゴシック" charset="0"/>
          <a:cs typeface="ＭＳ Ｐゴシック" charset="0"/>
          <a:sym typeface="Gill Sans" charset="0"/>
        </a:defRPr>
      </a:lvl4pPr>
      <a:lvl5pPr algn="ctr" rtl="0" eaLnBrk="1" fontAlgn="base" hangingPunct="1">
        <a:spcBef>
          <a:spcPct val="0"/>
        </a:spcBef>
        <a:spcAft>
          <a:spcPct val="0"/>
        </a:spcAft>
        <a:defRPr sz="5906">
          <a:solidFill>
            <a:srgbClr val="000000"/>
          </a:solidFill>
          <a:latin typeface="Calibri" pitchFamily="34" charset="0"/>
          <a:ea typeface="ＭＳ Ｐゴシック" charset="0"/>
          <a:cs typeface="ＭＳ Ｐゴシック" charset="0"/>
          <a:sym typeface="Gill Sans" charset="0"/>
        </a:defRPr>
      </a:lvl5pPr>
      <a:lvl6pPr marL="321457" algn="ctr" rtl="0" eaLnBrk="1" fontAlgn="base" hangingPunct="1">
        <a:spcBef>
          <a:spcPct val="0"/>
        </a:spcBef>
        <a:spcAft>
          <a:spcPct val="0"/>
        </a:spcAft>
        <a:defRPr sz="5906">
          <a:solidFill>
            <a:srgbClr val="000000"/>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6">
          <a:solidFill>
            <a:srgbClr val="000000"/>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6">
          <a:solidFill>
            <a:srgbClr val="000000"/>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6">
          <a:solidFill>
            <a:srgbClr val="000000"/>
          </a:solidFill>
          <a:latin typeface="Gill Sans" charset="0"/>
          <a:ea typeface="ヒラギノ角ゴ ProN W3" charset="0"/>
          <a:cs typeface="ヒラギノ角ゴ ProN W3" charset="0"/>
          <a:sym typeface="Gill Sans" charset="0"/>
        </a:defRPr>
      </a:lvl9pPr>
    </p:titleStyle>
    <p:bodyStyle>
      <a:lvl1pPr marL="241093" indent="-241093" algn="ctr" rtl="0" eaLnBrk="1" fontAlgn="base" hangingPunct="1">
        <a:spcBef>
          <a:spcPct val="0"/>
        </a:spcBef>
        <a:spcAft>
          <a:spcPct val="0"/>
        </a:spcAft>
        <a:defRPr sz="2531">
          <a:solidFill>
            <a:srgbClr val="000000"/>
          </a:solidFill>
          <a:latin typeface="+mn-lt"/>
          <a:ea typeface="ＭＳ Ｐゴシック" charset="0"/>
          <a:cs typeface="ＭＳ Ｐゴシック" charset="0"/>
          <a:sym typeface="Gill Sans" charset="0"/>
        </a:defRPr>
      </a:lvl1pPr>
      <a:lvl2pPr marL="522368" indent="-200911" algn="ctr" rtl="0" eaLnBrk="1" fontAlgn="base" hangingPunct="1">
        <a:spcBef>
          <a:spcPct val="0"/>
        </a:spcBef>
        <a:spcAft>
          <a:spcPct val="0"/>
        </a:spcAft>
        <a:defRPr sz="2531">
          <a:solidFill>
            <a:srgbClr val="000000"/>
          </a:solidFill>
          <a:latin typeface="+mn-lt"/>
          <a:ea typeface="ＭＳ Ｐゴシック" charset="0"/>
          <a:cs typeface="+mn-cs"/>
          <a:sym typeface="Gill Sans" charset="0"/>
        </a:defRPr>
      </a:lvl2pPr>
      <a:lvl3pPr marL="803643" indent="-160729" algn="ctr" rtl="0" eaLnBrk="1" fontAlgn="base" hangingPunct="1">
        <a:spcBef>
          <a:spcPct val="0"/>
        </a:spcBef>
        <a:spcAft>
          <a:spcPct val="0"/>
        </a:spcAft>
        <a:defRPr sz="2531">
          <a:solidFill>
            <a:srgbClr val="000000"/>
          </a:solidFill>
          <a:latin typeface="+mn-lt"/>
          <a:ea typeface="ＭＳ Ｐゴシック" charset="0"/>
          <a:cs typeface="+mn-cs"/>
          <a:sym typeface="Gill Sans" charset="0"/>
        </a:defRPr>
      </a:lvl3pPr>
      <a:lvl4pPr marL="1125101" indent="-160729" algn="ctr" rtl="0" eaLnBrk="1" fontAlgn="base" hangingPunct="1">
        <a:spcBef>
          <a:spcPct val="0"/>
        </a:spcBef>
        <a:spcAft>
          <a:spcPct val="0"/>
        </a:spcAft>
        <a:defRPr sz="2531">
          <a:solidFill>
            <a:srgbClr val="000000"/>
          </a:solidFill>
          <a:latin typeface="+mn-lt"/>
          <a:ea typeface="ＭＳ Ｐゴシック" charset="0"/>
          <a:cs typeface="+mn-cs"/>
          <a:sym typeface="Gill Sans" charset="0"/>
        </a:defRPr>
      </a:lvl4pPr>
      <a:lvl5pPr marL="1446558" indent="-160729" algn="ctr" rtl="0" eaLnBrk="1" fontAlgn="base" hangingPunct="1">
        <a:spcBef>
          <a:spcPct val="0"/>
        </a:spcBef>
        <a:spcAft>
          <a:spcPct val="0"/>
        </a:spcAft>
        <a:defRPr sz="2531">
          <a:solidFill>
            <a:srgbClr val="000000"/>
          </a:solidFill>
          <a:latin typeface="+mn-lt"/>
          <a:ea typeface="ＭＳ Ｐゴシック" charset="0"/>
          <a:cs typeface="+mn-cs"/>
          <a:sym typeface="Gill Sans" charset="0"/>
        </a:defRPr>
      </a:lvl5pPr>
      <a:lvl6pPr marL="321457" algn="ctr" rtl="0" eaLnBrk="1" fontAlgn="base" hangingPunct="1">
        <a:spcBef>
          <a:spcPct val="0"/>
        </a:spcBef>
        <a:spcAft>
          <a:spcPct val="0"/>
        </a:spcAft>
        <a:defRPr sz="2531">
          <a:solidFill>
            <a:srgbClr val="000000"/>
          </a:solidFill>
          <a:latin typeface="+mn-lt"/>
          <a:ea typeface="+mn-ea"/>
          <a:cs typeface="+mn-cs"/>
          <a:sym typeface="Gill Sans" charset="0"/>
        </a:defRPr>
      </a:lvl6pPr>
      <a:lvl7pPr marL="642915" algn="ctr" rtl="0" eaLnBrk="1" fontAlgn="base" hangingPunct="1">
        <a:spcBef>
          <a:spcPct val="0"/>
        </a:spcBef>
        <a:spcAft>
          <a:spcPct val="0"/>
        </a:spcAft>
        <a:defRPr sz="2531">
          <a:solidFill>
            <a:srgbClr val="000000"/>
          </a:solidFill>
          <a:latin typeface="+mn-lt"/>
          <a:ea typeface="+mn-ea"/>
          <a:cs typeface="+mn-cs"/>
          <a:sym typeface="Gill Sans" charset="0"/>
        </a:defRPr>
      </a:lvl7pPr>
      <a:lvl8pPr marL="964372" algn="ctr" rtl="0" eaLnBrk="1" fontAlgn="base" hangingPunct="1">
        <a:spcBef>
          <a:spcPct val="0"/>
        </a:spcBef>
        <a:spcAft>
          <a:spcPct val="0"/>
        </a:spcAft>
        <a:defRPr sz="2531">
          <a:solidFill>
            <a:srgbClr val="000000"/>
          </a:solidFill>
          <a:latin typeface="+mn-lt"/>
          <a:ea typeface="+mn-ea"/>
          <a:cs typeface="+mn-cs"/>
          <a:sym typeface="Gill Sans" charset="0"/>
        </a:defRPr>
      </a:lvl8pPr>
      <a:lvl9pPr marL="1285829" algn="ctr" rtl="0" eaLnBrk="1" fontAlgn="base" hangingPunct="1">
        <a:spcBef>
          <a:spcPct val="0"/>
        </a:spcBef>
        <a:spcAft>
          <a:spcPct val="0"/>
        </a:spcAft>
        <a:defRPr sz="2531">
          <a:solidFill>
            <a:srgbClr val="000000"/>
          </a:solidFill>
          <a:latin typeface="+mn-lt"/>
          <a:ea typeface="+mn-ea"/>
          <a:cs typeface="+mn-cs"/>
          <a:sym typeface="Gill Sans"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6C7E7A-CA01-9D48-B4F5-265FEDD40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78B168E1-C854-6041-8FC2-EB9F442DAE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8C461828-FE49-B742-B1B4-D3B62A865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182E2-1EED-1A4D-9EEC-1765F1CF2901}"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83783EE1-D079-0940-9A03-A4E64FE89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7869B44-6B24-B14A-8C3E-3EAE08F49F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09E4D-D2F9-9F4E-9A49-A2C07DBB16AA}" type="slidenum">
              <a:rPr lang="fr-FR" smtClean="0"/>
              <a:t>‹n°›</a:t>
            </a:fld>
            <a:endParaRPr lang="fr-FR"/>
          </a:p>
        </p:txBody>
      </p:sp>
    </p:spTree>
    <p:extLst>
      <p:ext uri="{BB962C8B-B14F-4D97-AF65-F5344CB8AC3E}">
        <p14:creationId xmlns:p14="http://schemas.microsoft.com/office/powerpoint/2010/main" val="427875854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15.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12.png"/><Relationship Id="rId5" Type="http://schemas.openxmlformats.org/officeDocument/2006/relationships/tags" Target="../tags/tag90.xml"/><Relationship Id="rId10" Type="http://schemas.openxmlformats.org/officeDocument/2006/relationships/slideLayout" Target="../slideLayouts/slideLayout53.xml"/><Relationship Id="rId4" Type="http://schemas.openxmlformats.org/officeDocument/2006/relationships/tags" Target="../tags/tag89.xml"/><Relationship Id="rId9" Type="http://schemas.openxmlformats.org/officeDocument/2006/relationships/tags" Target="../tags/tag94.xml"/></Relationships>
</file>

<file path=ppt/slides/_rels/slide11.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image" Target="../media/image12.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slideLayout" Target="../slideLayouts/slideLayout53.xml"/><Relationship Id="rId2" Type="http://schemas.openxmlformats.org/officeDocument/2006/relationships/tags" Target="../tags/tag96.xml"/><Relationship Id="rId16" Type="http://schemas.openxmlformats.org/officeDocument/2006/relationships/tags" Target="../tags/tag110.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tags" Target="../tags/tag10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s>
</file>

<file path=ppt/slides/_rels/slide12.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tags" Target="../tags/tag128.xml"/><Relationship Id="rId3" Type="http://schemas.openxmlformats.org/officeDocument/2006/relationships/tags" Target="../tags/tag113.xml"/><Relationship Id="rId21" Type="http://schemas.openxmlformats.org/officeDocument/2006/relationships/image" Target="../media/image12.png"/><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slideLayout" Target="../slideLayouts/slideLayout53.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tags" Target="../tags/tag125.xml"/><Relationship Id="rId10" Type="http://schemas.openxmlformats.org/officeDocument/2006/relationships/tags" Target="../tags/tag120.xml"/><Relationship Id="rId19" Type="http://schemas.openxmlformats.org/officeDocument/2006/relationships/tags" Target="../tags/tag129.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s>
</file>

<file path=ppt/slides/_rels/slide13.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2.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1.jpeg"/><Relationship Id="rId5" Type="http://schemas.openxmlformats.org/officeDocument/2006/relationships/slideLayout" Target="../slideLayouts/slideLayout47.xml"/><Relationship Id="rId4" Type="http://schemas.openxmlformats.org/officeDocument/2006/relationships/tags" Target="../tags/tag133.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1.jpeg"/><Relationship Id="rId5" Type="http://schemas.openxmlformats.org/officeDocument/2006/relationships/tags" Target="../tags/tag7.xml"/><Relationship Id="rId10" Type="http://schemas.openxmlformats.org/officeDocument/2006/relationships/audio" Target="../media/audio1.wav"/><Relationship Id="rId4" Type="http://schemas.openxmlformats.org/officeDocument/2006/relationships/tags" Target="../tags/tag6.xml"/><Relationship Id="rId9"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1.jpeg"/><Relationship Id="rId5" Type="http://schemas.openxmlformats.org/officeDocument/2006/relationships/tags" Target="../tags/tag15.xml"/><Relationship Id="rId10" Type="http://schemas.openxmlformats.org/officeDocument/2006/relationships/audio" Target="../media/audio1.wav"/><Relationship Id="rId4" Type="http://schemas.openxmlformats.org/officeDocument/2006/relationships/tags" Target="../tags/tag14.xml"/><Relationship Id="rId9"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1.xml"/><Relationship Id="rId7" Type="http://schemas.openxmlformats.org/officeDocument/2006/relationships/slideLayout" Target="../slideLayouts/slideLayout5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7.xml"/><Relationship Id="rId7" Type="http://schemas.openxmlformats.org/officeDocument/2006/relationships/slideLayout" Target="../slideLayouts/slideLayout4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12.png"/><Relationship Id="rId4" Type="http://schemas.openxmlformats.org/officeDocument/2006/relationships/tags" Target="../tags/tag28.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2" Type="http://schemas.openxmlformats.org/officeDocument/2006/relationships/tags" Target="../tags/tag32.xml"/><Relationship Id="rId16" Type="http://schemas.openxmlformats.org/officeDocument/2006/relationships/image" Target="../media/image15.emf"/><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image" Target="../media/image12.png"/><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image" Target="../media/image18.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image" Target="../media/image17.png"/><Relationship Id="rId2" Type="http://schemas.openxmlformats.org/officeDocument/2006/relationships/tags" Target="../tags/tag45.xml"/><Relationship Id="rId16" Type="http://schemas.openxmlformats.org/officeDocument/2006/relationships/image" Target="../media/image12.pn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image" Target="../media/image16.png"/><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image" Target="../media/image15.emf"/><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slideLayout" Target="../slideLayouts/slideLayout53.xml"/><Relationship Id="rId2" Type="http://schemas.openxmlformats.org/officeDocument/2006/relationships/tags" Target="../tags/tag58.xml"/><Relationship Id="rId16" Type="http://schemas.openxmlformats.org/officeDocument/2006/relationships/tags" Target="../tags/tag72.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tags" Target="../tags/tag71.xml"/><Relationship Id="rId10" Type="http://schemas.openxmlformats.org/officeDocument/2006/relationships/tags" Target="../tags/tag66.xml"/><Relationship Id="rId19" Type="http://schemas.openxmlformats.org/officeDocument/2006/relationships/image" Target="../media/image12.png"/><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9.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image" Target="../media/image20.pn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image" Target="../media/image19.png"/><Relationship Id="rId2" Type="http://schemas.openxmlformats.org/officeDocument/2006/relationships/tags" Target="../tags/tag74.xml"/><Relationship Id="rId16" Type="http://schemas.openxmlformats.org/officeDocument/2006/relationships/image" Target="../media/image12.png"/><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image" Target="../media/image16.png"/><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0590F7E-C720-CA47-9E0F-5236B2042980}"/>
              </a:ext>
            </a:extLst>
          </p:cNvPr>
          <p:cNvPicPr>
            <a:picLocks noChangeAspect="1"/>
          </p:cNvPicPr>
          <p:nvPr>
            <p:custDataLst>
              <p:tags r:id="rId1"/>
            </p:custDataLst>
          </p:nvPr>
        </p:nvPicPr>
        <p:blipFill>
          <a:blip r:embed="rId4"/>
          <a:stretch>
            <a:fillRect/>
          </a:stretch>
        </p:blipFill>
        <p:spPr>
          <a:xfrm>
            <a:off x="0" y="-4093"/>
            <a:ext cx="12192000" cy="6888742"/>
          </a:xfrm>
          <a:prstGeom prst="rect">
            <a:avLst/>
          </a:prstGeom>
        </p:spPr>
      </p:pic>
      <p:sp>
        <p:nvSpPr>
          <p:cNvPr id="10" name="Rectangle 9">
            <a:extLst>
              <a:ext uri="{FF2B5EF4-FFF2-40B4-BE49-F238E27FC236}">
                <a16:creationId xmlns:a16="http://schemas.microsoft.com/office/drawing/2014/main" id="{D321C1E9-A463-D742-9B11-B05BC7302CC0}"/>
              </a:ext>
            </a:extLst>
          </p:cNvPr>
          <p:cNvSpPr/>
          <p:nvPr>
            <p:custDataLst>
              <p:tags r:id="rId2"/>
            </p:custDataLst>
          </p:nvPr>
        </p:nvSpPr>
        <p:spPr>
          <a:xfrm>
            <a:off x="4722425" y="4466951"/>
            <a:ext cx="2747163" cy="492443"/>
          </a:xfrm>
          <a:prstGeom prst="rect">
            <a:avLst/>
          </a:prstGeom>
          <a:noFill/>
        </p:spPr>
        <p:txBody>
          <a:bodyPr wrap="none" lIns="91440" tIns="45720" rIns="91440" bIns="45720">
            <a:spAutoFit/>
          </a:bodyPr>
          <a:lstStyle/>
          <a:p>
            <a:pPr algn="ctr"/>
            <a:r>
              <a:rPr lang="fr-CA" sz="2600" dirty="0">
                <a:ln w="0"/>
                <a:solidFill>
                  <a:schemeClr val="tx1"/>
                </a:solidFill>
                <a:effectLst>
                  <a:outerShdw blurRad="38100" dist="19050" dir="2700000" algn="tl" rotWithShape="0">
                    <a:schemeClr val="dk1">
                      <a:alpha val="40000"/>
                    </a:schemeClr>
                  </a:outerShdw>
                </a:effectLst>
              </a:rPr>
              <a:t>Cherche et trouve!</a:t>
            </a:r>
            <a:endParaRPr lang="fr-CA" sz="2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2668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54F867-EEAF-EA48-A5FA-337B9773D25D}"/>
              </a:ext>
            </a:extLst>
          </p:cNvPr>
          <p:cNvSpPr/>
          <p:nvPr>
            <p:custDataLst>
              <p:tags r:id="rId1"/>
            </p:custDataLst>
          </p:nvPr>
        </p:nvSpPr>
        <p:spPr>
          <a:xfrm>
            <a:off x="4023642" y="311431"/>
            <a:ext cx="4144724" cy="707886"/>
          </a:xfrm>
          <a:prstGeom prst="rect">
            <a:avLst/>
          </a:prstGeom>
          <a:noFill/>
        </p:spPr>
        <p:txBody>
          <a:bodyPr wrap="none" lIns="91440" tIns="45720" rIns="91440" bIns="45720">
            <a:spAutoFit/>
          </a:bodyPr>
          <a:lstStyle/>
          <a:p>
            <a:pPr algn="ctr"/>
            <a:r>
              <a:rPr lang="fr-CA" sz="4000" b="1" cap="none" spc="0" dirty="0">
                <a:ln w="0"/>
                <a:solidFill>
                  <a:srgbClr val="002060"/>
                </a:solidFill>
              </a:rPr>
              <a:t>Cherche et trouve!</a:t>
            </a:r>
          </a:p>
        </p:txBody>
      </p:sp>
      <p:pic>
        <p:nvPicPr>
          <p:cNvPr id="8" name="Image 7">
            <a:extLst>
              <a:ext uri="{FF2B5EF4-FFF2-40B4-BE49-F238E27FC236}">
                <a16:creationId xmlns:a16="http://schemas.microsoft.com/office/drawing/2014/main" id="{B5E6E6B4-5887-5D4F-A3A7-2886D72B6F03}"/>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0916051" y="6187044"/>
            <a:ext cx="975437" cy="418546"/>
          </a:xfrm>
          <a:prstGeom prst="rect">
            <a:avLst/>
          </a:prstGeom>
        </p:spPr>
      </p:pic>
      <p:sp>
        <p:nvSpPr>
          <p:cNvPr id="9" name="ZoneTexte 8">
            <a:extLst>
              <a:ext uri="{FF2B5EF4-FFF2-40B4-BE49-F238E27FC236}">
                <a16:creationId xmlns:a16="http://schemas.microsoft.com/office/drawing/2014/main" id="{CC148658-91CE-674D-95CC-F382F214075A}"/>
              </a:ext>
            </a:extLst>
          </p:cNvPr>
          <p:cNvSpPr txBox="1"/>
          <p:nvPr>
            <p:custDataLst>
              <p:tags r:id="rId3"/>
            </p:custDataLst>
          </p:nvPr>
        </p:nvSpPr>
        <p:spPr>
          <a:xfrm>
            <a:off x="10412424" y="6550223"/>
            <a:ext cx="2189194" cy="307777"/>
          </a:xfrm>
          <a:prstGeom prst="rect">
            <a:avLst/>
          </a:prstGeom>
          <a:noFill/>
        </p:spPr>
        <p:txBody>
          <a:bodyPr wrap="square" rtlCol="0">
            <a:spAutoFit/>
          </a:bodyPr>
          <a:lstStyle/>
          <a:p>
            <a:r>
              <a:rPr lang="fr-CA" dirty="0">
                <a:solidFill>
                  <a:srgbClr val="28235C"/>
                </a:solidFill>
                <a:latin typeface="Calibri" panose="020F0502020204030204" pitchFamily="34" charset="0"/>
                <a:cs typeface="Calibri" panose="020F0502020204030204" pitchFamily="34" charset="0"/>
              </a:rPr>
              <a:t>© Nathalie Chapleau</a:t>
            </a:r>
          </a:p>
        </p:txBody>
      </p:sp>
      <p:sp>
        <p:nvSpPr>
          <p:cNvPr id="2" name="Rectangle 1"/>
          <p:cNvSpPr/>
          <p:nvPr>
            <p:custDataLst>
              <p:tags r:id="rId4"/>
            </p:custDataLst>
          </p:nvPr>
        </p:nvSpPr>
        <p:spPr>
          <a:xfrm>
            <a:off x="0" y="936151"/>
            <a:ext cx="12192000" cy="5272644"/>
          </a:xfrm>
          <a:prstGeom prst="rect">
            <a:avLst/>
          </a:prstGeom>
          <a:solidFill>
            <a:srgbClr val="6AC6DC"/>
          </a:solidFill>
          <a:ln>
            <a:solidFill>
              <a:srgbClr val="6AC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a:extLst>
              <a:ext uri="{FF2B5EF4-FFF2-40B4-BE49-F238E27FC236}">
                <a16:creationId xmlns:a16="http://schemas.microsoft.com/office/drawing/2014/main" id="{945ECBE3-C40C-3143-8D06-01A620B96BE6}"/>
              </a:ext>
            </a:extLst>
          </p:cNvPr>
          <p:cNvPicPr>
            <a:picLocks noChangeAspect="1"/>
          </p:cNvPicPr>
          <p:nvPr>
            <p:custDataLst>
              <p:tags r:id="rId5"/>
            </p:custDataLst>
          </p:nvPr>
        </p:nvPicPr>
        <p:blipFill>
          <a:blip r:embed="rId12"/>
          <a:stretch>
            <a:fillRect/>
          </a:stretch>
        </p:blipFill>
        <p:spPr>
          <a:xfrm rot="1067484">
            <a:off x="10317857" y="302165"/>
            <a:ext cx="1651259" cy="17238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Flèche droite 3"/>
          <p:cNvSpPr/>
          <p:nvPr>
            <p:custDataLst>
              <p:tags r:id="rId6"/>
            </p:custDataLst>
          </p:nvPr>
        </p:nvSpPr>
        <p:spPr>
          <a:xfrm>
            <a:off x="713232" y="2311756"/>
            <a:ext cx="877824" cy="674904"/>
          </a:xfrm>
          <a:prstGeom prst="rightArrow">
            <a:avLst/>
          </a:prstGeom>
          <a:solidFill>
            <a:srgbClr val="2823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ADC08EF4-0F49-2B49-B23D-FAF4C8E01CB8}"/>
              </a:ext>
            </a:extLst>
          </p:cNvPr>
          <p:cNvSpPr/>
          <p:nvPr>
            <p:custDataLst>
              <p:tags r:id="rId7"/>
            </p:custDataLst>
          </p:nvPr>
        </p:nvSpPr>
        <p:spPr>
          <a:xfrm>
            <a:off x="1828800" y="2363364"/>
            <a:ext cx="9314688" cy="1077218"/>
          </a:xfrm>
          <a:prstGeom prst="rect">
            <a:avLst/>
          </a:prstGeom>
        </p:spPr>
        <p:txBody>
          <a:bodyPr wrap="square">
            <a:spAutoFit/>
          </a:bodyPr>
          <a:lstStyle/>
          <a:p>
            <a:r>
              <a:rPr lang="fr-CA" sz="3200" dirty="0">
                <a:solidFill>
                  <a:schemeClr val="bg1"/>
                </a:solidFill>
                <a:latin typeface="Comic Sans MS" panose="030F0702030302020204" pitchFamily="66" charset="0"/>
              </a:rPr>
              <a:t>Cherche des mots de la même famille dans le texte.</a:t>
            </a:r>
          </a:p>
        </p:txBody>
      </p:sp>
      <p:sp>
        <p:nvSpPr>
          <p:cNvPr id="13" name="Rectangle 12">
            <a:extLst>
              <a:ext uri="{FF2B5EF4-FFF2-40B4-BE49-F238E27FC236}">
                <a16:creationId xmlns:a16="http://schemas.microsoft.com/office/drawing/2014/main" id="{ADC08EF4-0F49-2B49-B23D-FAF4C8E01CB8}"/>
              </a:ext>
            </a:extLst>
          </p:cNvPr>
          <p:cNvSpPr/>
          <p:nvPr>
            <p:custDataLst>
              <p:tags r:id="rId8"/>
            </p:custDataLst>
          </p:nvPr>
        </p:nvSpPr>
        <p:spPr>
          <a:xfrm>
            <a:off x="1828800" y="3389653"/>
            <a:ext cx="8037742" cy="584775"/>
          </a:xfrm>
          <a:prstGeom prst="rect">
            <a:avLst/>
          </a:prstGeom>
        </p:spPr>
        <p:txBody>
          <a:bodyPr wrap="square">
            <a:spAutoFit/>
          </a:bodyPr>
          <a:lstStyle/>
          <a:p>
            <a:r>
              <a:rPr lang="fr-CA" sz="3200" dirty="0">
                <a:solidFill>
                  <a:schemeClr val="bg1"/>
                </a:solidFill>
                <a:latin typeface="Comic Sans MS" panose="030F0702030302020204" pitchFamily="66" charset="0"/>
              </a:rPr>
              <a:t>Tu as trouvé?</a:t>
            </a:r>
          </a:p>
        </p:txBody>
      </p:sp>
      <p:sp>
        <p:nvSpPr>
          <p:cNvPr id="14" name="Rectangle 13">
            <a:extLst>
              <a:ext uri="{FF2B5EF4-FFF2-40B4-BE49-F238E27FC236}">
                <a16:creationId xmlns:a16="http://schemas.microsoft.com/office/drawing/2014/main" id="{ADC08EF4-0F49-2B49-B23D-FAF4C8E01CB8}"/>
              </a:ext>
            </a:extLst>
          </p:cNvPr>
          <p:cNvSpPr/>
          <p:nvPr>
            <p:custDataLst>
              <p:tags r:id="rId9"/>
            </p:custDataLst>
          </p:nvPr>
        </p:nvSpPr>
        <p:spPr>
          <a:xfrm>
            <a:off x="1828800" y="4047558"/>
            <a:ext cx="8037742" cy="584775"/>
          </a:xfrm>
          <a:prstGeom prst="rect">
            <a:avLst/>
          </a:prstGeom>
        </p:spPr>
        <p:txBody>
          <a:bodyPr wrap="square">
            <a:spAutoFit/>
          </a:bodyPr>
          <a:lstStyle/>
          <a:p>
            <a:r>
              <a:rPr lang="fr-CA" sz="3200" dirty="0">
                <a:solidFill>
                  <a:schemeClr val="bg1"/>
                </a:solidFill>
                <a:latin typeface="Comic Sans MS" panose="030F0702030302020204" pitchFamily="66" charset="0"/>
              </a:rPr>
              <a:t>Ce sont </a:t>
            </a:r>
            <a:r>
              <a:rPr lang="fr-CA" sz="3200" dirty="0">
                <a:solidFill>
                  <a:srgbClr val="002060"/>
                </a:solidFill>
                <a:latin typeface="Comic Sans MS" panose="030F0702030302020204" pitchFamily="66" charset="0"/>
              </a:rPr>
              <a:t>ourson </a:t>
            </a:r>
            <a:r>
              <a:rPr lang="fr-CA" sz="3200" dirty="0">
                <a:solidFill>
                  <a:schemeClr val="bg1"/>
                </a:solidFill>
                <a:latin typeface="Comic Sans MS" panose="030F0702030302020204" pitchFamily="66" charset="0"/>
              </a:rPr>
              <a:t>et</a:t>
            </a:r>
            <a:r>
              <a:rPr lang="fr-CA" sz="3200" dirty="0">
                <a:solidFill>
                  <a:srgbClr val="002060"/>
                </a:solidFill>
                <a:latin typeface="Comic Sans MS" panose="030F0702030302020204" pitchFamily="66" charset="0"/>
              </a:rPr>
              <a:t> ourse</a:t>
            </a:r>
            <a:r>
              <a:rPr lang="fr-CA" sz="3200" dirty="0">
                <a:solidFill>
                  <a:schemeClr val="bg1"/>
                </a:solidFill>
                <a:latin typeface="Comic Sans MS" panose="030F0702030302020204" pitchFamily="66" charset="0"/>
              </a:rPr>
              <a:t>.</a:t>
            </a:r>
          </a:p>
        </p:txBody>
      </p:sp>
    </p:spTree>
    <p:extLst>
      <p:ext uri="{BB962C8B-B14F-4D97-AF65-F5344CB8AC3E}">
        <p14:creationId xmlns:p14="http://schemas.microsoft.com/office/powerpoint/2010/main" val="220952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1" nodeType="clickEffect">
                                  <p:stCondLst>
                                    <p:cond delay="0"/>
                                  </p:stCondLst>
                                  <p:iterate type="lt">
                                    <p:tmPct val="0"/>
                                  </p:iterate>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mph" presetSubtype="0" fill="hold" grpId="0" nodeType="clickEffect">
                                  <p:stCondLst>
                                    <p:cond delay="0"/>
                                  </p:stCondLst>
                                  <p:iterate type="lt">
                                    <p:tmPct val="10000"/>
                                  </p:iterate>
                                  <p:childTnLst>
                                    <p:animMotion origin="layout" path="M 2.70833E-6 -3.7037E-7 L 2.70833E-6 -0.07222 " pathEditMode="relative" rAng="0" ptsTypes="AA">
                                      <p:cBhvr>
                                        <p:cTn id="25" dur="250" accel="50000" decel="50000" autoRev="1" fill="hold">
                                          <p:stCondLst>
                                            <p:cond delay="0"/>
                                          </p:stCondLst>
                                        </p:cTn>
                                        <p:tgtEl>
                                          <p:spTgt spid="14"/>
                                        </p:tgtEl>
                                        <p:attrNameLst>
                                          <p:attrName>ppt_x</p:attrName>
                                          <p:attrName>ppt_y</p:attrName>
                                        </p:attrNameLst>
                                      </p:cBhvr>
                                      <p:rCtr x="0" y="-3611"/>
                                    </p:animMotion>
                                    <p:animRot by="1500000">
                                      <p:cBhvr>
                                        <p:cTn id="26" dur="125" fill="hold">
                                          <p:stCondLst>
                                            <p:cond delay="0"/>
                                          </p:stCondLst>
                                        </p:cTn>
                                        <p:tgtEl>
                                          <p:spTgt spid="14"/>
                                        </p:tgtEl>
                                        <p:attrNameLst>
                                          <p:attrName>r</p:attrName>
                                        </p:attrNameLst>
                                      </p:cBhvr>
                                    </p:animRot>
                                    <p:animRot by="-1500000">
                                      <p:cBhvr>
                                        <p:cTn id="27" dur="125" fill="hold">
                                          <p:stCondLst>
                                            <p:cond delay="125"/>
                                          </p:stCondLst>
                                        </p:cTn>
                                        <p:tgtEl>
                                          <p:spTgt spid="14"/>
                                        </p:tgtEl>
                                        <p:attrNameLst>
                                          <p:attrName>r</p:attrName>
                                        </p:attrNameLst>
                                      </p:cBhvr>
                                    </p:animRot>
                                    <p:animRot by="-1500000">
                                      <p:cBhvr>
                                        <p:cTn id="28" dur="125" fill="hold">
                                          <p:stCondLst>
                                            <p:cond delay="250"/>
                                          </p:stCondLst>
                                        </p:cTn>
                                        <p:tgtEl>
                                          <p:spTgt spid="14"/>
                                        </p:tgtEl>
                                        <p:attrNameLst>
                                          <p:attrName>r</p:attrName>
                                        </p:attrNameLst>
                                      </p:cBhvr>
                                    </p:animRot>
                                    <p:animRot by="1500000">
                                      <p:cBhvr>
                                        <p:cTn id="29"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54F867-EEAF-EA48-A5FA-337B9773D25D}"/>
              </a:ext>
            </a:extLst>
          </p:cNvPr>
          <p:cNvSpPr/>
          <p:nvPr>
            <p:custDataLst>
              <p:tags r:id="rId1"/>
            </p:custDataLst>
          </p:nvPr>
        </p:nvSpPr>
        <p:spPr>
          <a:xfrm>
            <a:off x="3570604" y="311431"/>
            <a:ext cx="5050806" cy="707886"/>
          </a:xfrm>
          <a:prstGeom prst="rect">
            <a:avLst/>
          </a:prstGeom>
          <a:noFill/>
        </p:spPr>
        <p:txBody>
          <a:bodyPr wrap="none" lIns="91440" tIns="45720" rIns="91440" bIns="45720">
            <a:spAutoFit/>
          </a:bodyPr>
          <a:lstStyle/>
          <a:p>
            <a:pPr algn="ctr"/>
            <a:r>
              <a:rPr lang="fr-CA" sz="4000" b="1" cap="none" spc="0" dirty="0">
                <a:ln w="0"/>
                <a:solidFill>
                  <a:srgbClr val="002060"/>
                </a:solidFill>
              </a:rPr>
              <a:t>Associe les définitions</a:t>
            </a:r>
          </a:p>
        </p:txBody>
      </p:sp>
      <p:pic>
        <p:nvPicPr>
          <p:cNvPr id="8" name="Image 7">
            <a:extLst>
              <a:ext uri="{FF2B5EF4-FFF2-40B4-BE49-F238E27FC236}">
                <a16:creationId xmlns:a16="http://schemas.microsoft.com/office/drawing/2014/main" id="{B5E6E6B4-5887-5D4F-A3A7-2886D72B6F03}"/>
              </a:ext>
            </a:extLst>
          </p:cNvPr>
          <p:cNvPicPr>
            <a:picLocks noChangeAspect="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10916051" y="6187044"/>
            <a:ext cx="975437" cy="418546"/>
          </a:xfrm>
          <a:prstGeom prst="rect">
            <a:avLst/>
          </a:prstGeom>
        </p:spPr>
      </p:pic>
      <p:sp>
        <p:nvSpPr>
          <p:cNvPr id="9" name="ZoneTexte 8">
            <a:extLst>
              <a:ext uri="{FF2B5EF4-FFF2-40B4-BE49-F238E27FC236}">
                <a16:creationId xmlns:a16="http://schemas.microsoft.com/office/drawing/2014/main" id="{CC148658-91CE-674D-95CC-F382F214075A}"/>
              </a:ext>
            </a:extLst>
          </p:cNvPr>
          <p:cNvSpPr txBox="1"/>
          <p:nvPr>
            <p:custDataLst>
              <p:tags r:id="rId3"/>
            </p:custDataLst>
          </p:nvPr>
        </p:nvSpPr>
        <p:spPr>
          <a:xfrm>
            <a:off x="10412424" y="6550223"/>
            <a:ext cx="2189194" cy="307777"/>
          </a:xfrm>
          <a:prstGeom prst="rect">
            <a:avLst/>
          </a:prstGeom>
          <a:noFill/>
        </p:spPr>
        <p:txBody>
          <a:bodyPr wrap="square" rtlCol="0">
            <a:spAutoFit/>
          </a:bodyPr>
          <a:lstStyle/>
          <a:p>
            <a:r>
              <a:rPr lang="fr-CA" dirty="0">
                <a:solidFill>
                  <a:srgbClr val="28235C"/>
                </a:solidFill>
                <a:latin typeface="Calibri" panose="020F0502020204030204" pitchFamily="34" charset="0"/>
                <a:cs typeface="Calibri" panose="020F0502020204030204" pitchFamily="34" charset="0"/>
              </a:rPr>
              <a:t>© Nathalie Chapleau</a:t>
            </a:r>
          </a:p>
        </p:txBody>
      </p:sp>
      <p:sp>
        <p:nvSpPr>
          <p:cNvPr id="2" name="Rectangle 1"/>
          <p:cNvSpPr/>
          <p:nvPr>
            <p:custDataLst>
              <p:tags r:id="rId4"/>
            </p:custDataLst>
          </p:nvPr>
        </p:nvSpPr>
        <p:spPr>
          <a:xfrm>
            <a:off x="7" y="914400"/>
            <a:ext cx="12192000" cy="527264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ADC08EF4-0F49-2B49-B23D-FAF4C8E01CB8}"/>
              </a:ext>
            </a:extLst>
          </p:cNvPr>
          <p:cNvSpPr/>
          <p:nvPr>
            <p:custDataLst>
              <p:tags r:id="rId5"/>
            </p:custDataLst>
          </p:nvPr>
        </p:nvSpPr>
        <p:spPr>
          <a:xfrm>
            <a:off x="207264" y="1461466"/>
            <a:ext cx="4864608" cy="584775"/>
          </a:xfrm>
          <a:prstGeom prst="rect">
            <a:avLst/>
          </a:prstGeom>
        </p:spPr>
        <p:txBody>
          <a:bodyPr wrap="square">
            <a:spAutoFit/>
          </a:bodyPr>
          <a:lstStyle/>
          <a:p>
            <a:r>
              <a:rPr lang="fr-CA" sz="3200" dirty="0">
                <a:solidFill>
                  <a:schemeClr val="bg1"/>
                </a:solidFill>
                <a:latin typeface="Comic Sans MS" panose="030F0702030302020204" pitchFamily="66" charset="0"/>
              </a:rPr>
              <a:t>Mot de base</a:t>
            </a:r>
          </a:p>
        </p:txBody>
      </p:sp>
      <p:sp>
        <p:nvSpPr>
          <p:cNvPr id="15" name="Rectangle 14">
            <a:extLst>
              <a:ext uri="{FF2B5EF4-FFF2-40B4-BE49-F238E27FC236}">
                <a16:creationId xmlns:a16="http://schemas.microsoft.com/office/drawing/2014/main" id="{ADC08EF4-0F49-2B49-B23D-FAF4C8E01CB8}"/>
              </a:ext>
            </a:extLst>
          </p:cNvPr>
          <p:cNvSpPr/>
          <p:nvPr>
            <p:custDataLst>
              <p:tags r:id="rId6"/>
            </p:custDataLst>
          </p:nvPr>
        </p:nvSpPr>
        <p:spPr>
          <a:xfrm>
            <a:off x="207264" y="3027216"/>
            <a:ext cx="4864608" cy="584775"/>
          </a:xfrm>
          <a:prstGeom prst="rect">
            <a:avLst/>
          </a:prstGeom>
        </p:spPr>
        <p:txBody>
          <a:bodyPr wrap="square">
            <a:spAutoFit/>
          </a:bodyPr>
          <a:lstStyle/>
          <a:p>
            <a:r>
              <a:rPr lang="fr-CA" sz="3200" dirty="0">
                <a:solidFill>
                  <a:schemeClr val="bg1"/>
                </a:solidFill>
                <a:latin typeface="Comic Sans MS" panose="030F0702030302020204" pitchFamily="66" charset="0"/>
              </a:rPr>
              <a:t>Mot construit</a:t>
            </a:r>
          </a:p>
        </p:txBody>
      </p:sp>
      <p:sp>
        <p:nvSpPr>
          <p:cNvPr id="16" name="Rectangle 15">
            <a:extLst>
              <a:ext uri="{FF2B5EF4-FFF2-40B4-BE49-F238E27FC236}">
                <a16:creationId xmlns:a16="http://schemas.microsoft.com/office/drawing/2014/main" id="{ADC08EF4-0F49-2B49-B23D-FAF4C8E01CB8}"/>
              </a:ext>
            </a:extLst>
          </p:cNvPr>
          <p:cNvSpPr/>
          <p:nvPr>
            <p:custDataLst>
              <p:tags r:id="rId7"/>
            </p:custDataLst>
          </p:nvPr>
        </p:nvSpPr>
        <p:spPr>
          <a:xfrm>
            <a:off x="207264" y="4592967"/>
            <a:ext cx="4864608" cy="584775"/>
          </a:xfrm>
          <a:prstGeom prst="rect">
            <a:avLst/>
          </a:prstGeom>
        </p:spPr>
        <p:txBody>
          <a:bodyPr wrap="square">
            <a:spAutoFit/>
          </a:bodyPr>
          <a:lstStyle/>
          <a:p>
            <a:r>
              <a:rPr lang="fr-CA" sz="3200" dirty="0">
                <a:solidFill>
                  <a:schemeClr val="bg1"/>
                </a:solidFill>
                <a:latin typeface="Comic Sans MS" panose="030F0702030302020204" pitchFamily="66" charset="0"/>
              </a:rPr>
              <a:t>Famille de mots</a:t>
            </a:r>
          </a:p>
        </p:txBody>
      </p:sp>
      <p:sp>
        <p:nvSpPr>
          <p:cNvPr id="17" name="Rectangle 16">
            <a:extLst>
              <a:ext uri="{FF2B5EF4-FFF2-40B4-BE49-F238E27FC236}">
                <a16:creationId xmlns:a16="http://schemas.microsoft.com/office/drawing/2014/main" id="{ADC08EF4-0F49-2B49-B23D-FAF4C8E01CB8}"/>
              </a:ext>
            </a:extLst>
          </p:cNvPr>
          <p:cNvSpPr/>
          <p:nvPr>
            <p:custDataLst>
              <p:tags r:id="rId8"/>
            </p:custDataLst>
          </p:nvPr>
        </p:nvSpPr>
        <p:spPr>
          <a:xfrm>
            <a:off x="5133523" y="1033033"/>
            <a:ext cx="7117350" cy="1569660"/>
          </a:xfrm>
          <a:prstGeom prst="rect">
            <a:avLst/>
          </a:prstGeom>
        </p:spPr>
        <p:txBody>
          <a:bodyPr wrap="square">
            <a:spAutoFit/>
          </a:bodyPr>
          <a:lstStyle/>
          <a:p>
            <a:r>
              <a:rPr lang="fr-CA" sz="3200" dirty="0">
                <a:solidFill>
                  <a:schemeClr val="bg1"/>
                </a:solidFill>
                <a:latin typeface="Comic Sans MS" panose="030F0702030302020204" pitchFamily="66" charset="0"/>
              </a:rPr>
              <a:t>Je regroupe tous les mots formés à partir d’un mot de base qui te fait penser à une même idée.</a:t>
            </a:r>
          </a:p>
        </p:txBody>
      </p:sp>
      <p:sp>
        <p:nvSpPr>
          <p:cNvPr id="18" name="Rectangle 17">
            <a:extLst>
              <a:ext uri="{FF2B5EF4-FFF2-40B4-BE49-F238E27FC236}">
                <a16:creationId xmlns:a16="http://schemas.microsoft.com/office/drawing/2014/main" id="{ADC08EF4-0F49-2B49-B23D-FAF4C8E01CB8}"/>
              </a:ext>
            </a:extLst>
          </p:cNvPr>
          <p:cNvSpPr/>
          <p:nvPr>
            <p:custDataLst>
              <p:tags r:id="rId9"/>
            </p:custDataLst>
          </p:nvPr>
        </p:nvSpPr>
        <p:spPr>
          <a:xfrm>
            <a:off x="5133523" y="3073384"/>
            <a:ext cx="7058477" cy="584775"/>
          </a:xfrm>
          <a:prstGeom prst="rect">
            <a:avLst/>
          </a:prstGeom>
        </p:spPr>
        <p:txBody>
          <a:bodyPr wrap="square">
            <a:spAutoFit/>
          </a:bodyPr>
          <a:lstStyle/>
          <a:p>
            <a:pPr>
              <a:spcBef>
                <a:spcPts val="60"/>
              </a:spcBef>
              <a:spcAft>
                <a:spcPts val="60"/>
              </a:spcAft>
            </a:pPr>
            <a:r>
              <a:rPr lang="fr-CA" sz="3200" dirty="0">
                <a:solidFill>
                  <a:schemeClr val="bg1"/>
                </a:solidFill>
                <a:latin typeface="Comic Sans MS" panose="030F0702030302020204" pitchFamily="66" charset="0"/>
              </a:rPr>
              <a:t>Je suis un petit mot comme « ami ».</a:t>
            </a:r>
          </a:p>
        </p:txBody>
      </p:sp>
      <p:sp>
        <p:nvSpPr>
          <p:cNvPr id="19" name="Rectangle 18">
            <a:extLst>
              <a:ext uri="{FF2B5EF4-FFF2-40B4-BE49-F238E27FC236}">
                <a16:creationId xmlns:a16="http://schemas.microsoft.com/office/drawing/2014/main" id="{ADC08EF4-0F49-2B49-B23D-FAF4C8E01CB8}"/>
              </a:ext>
            </a:extLst>
          </p:cNvPr>
          <p:cNvSpPr/>
          <p:nvPr>
            <p:custDataLst>
              <p:tags r:id="rId10"/>
            </p:custDataLst>
          </p:nvPr>
        </p:nvSpPr>
        <p:spPr>
          <a:xfrm>
            <a:off x="5133523" y="4346745"/>
            <a:ext cx="7058477" cy="1569660"/>
          </a:xfrm>
          <a:prstGeom prst="rect">
            <a:avLst/>
          </a:prstGeom>
        </p:spPr>
        <p:txBody>
          <a:bodyPr wrap="square">
            <a:spAutoFit/>
          </a:bodyPr>
          <a:lstStyle/>
          <a:p>
            <a:r>
              <a:rPr lang="fr-CA" sz="3200" dirty="0">
                <a:solidFill>
                  <a:schemeClr val="bg1"/>
                </a:solidFill>
                <a:latin typeface="Comic Sans MS" panose="030F0702030302020204" pitchFamily="66" charset="0"/>
              </a:rPr>
              <a:t>Je suis un mot dans lequel on ajoute des parties comme un préfixe ou un suffixe.</a:t>
            </a:r>
          </a:p>
        </p:txBody>
      </p:sp>
      <p:sp>
        <p:nvSpPr>
          <p:cNvPr id="3" name="Organigramme : Connecteur 2"/>
          <p:cNvSpPr/>
          <p:nvPr>
            <p:custDataLst>
              <p:tags r:id="rId11"/>
            </p:custDataLst>
          </p:nvPr>
        </p:nvSpPr>
        <p:spPr>
          <a:xfrm>
            <a:off x="3342004" y="154463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Organigramme : Connecteur 19"/>
          <p:cNvSpPr/>
          <p:nvPr>
            <p:custDataLst>
              <p:tags r:id="rId12"/>
            </p:custDataLst>
          </p:nvPr>
        </p:nvSpPr>
        <p:spPr>
          <a:xfrm>
            <a:off x="3312920" y="3126631"/>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Organigramme : Connecteur 20"/>
          <p:cNvSpPr/>
          <p:nvPr>
            <p:custDataLst>
              <p:tags r:id="rId13"/>
            </p:custDataLst>
          </p:nvPr>
        </p:nvSpPr>
        <p:spPr>
          <a:xfrm>
            <a:off x="3342004" y="4675876"/>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Organigramme : Connecteur 21"/>
          <p:cNvSpPr/>
          <p:nvPr>
            <p:custDataLst>
              <p:tags r:id="rId14"/>
            </p:custDataLst>
          </p:nvPr>
        </p:nvSpPr>
        <p:spPr>
          <a:xfrm>
            <a:off x="4603876" y="1562920"/>
            <a:ext cx="457200" cy="4572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a:p>
        </p:txBody>
      </p:sp>
      <p:sp>
        <p:nvSpPr>
          <p:cNvPr id="23" name="Organigramme : Connecteur 22"/>
          <p:cNvSpPr/>
          <p:nvPr>
            <p:custDataLst>
              <p:tags r:id="rId15"/>
            </p:custDataLst>
          </p:nvPr>
        </p:nvSpPr>
        <p:spPr>
          <a:xfrm>
            <a:off x="4574792" y="3144919"/>
            <a:ext cx="457200" cy="4572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a:p>
        </p:txBody>
      </p:sp>
      <p:sp>
        <p:nvSpPr>
          <p:cNvPr id="24" name="Organigramme : Connecteur 23"/>
          <p:cNvSpPr/>
          <p:nvPr>
            <p:custDataLst>
              <p:tags r:id="rId16"/>
            </p:custDataLst>
          </p:nvPr>
        </p:nvSpPr>
        <p:spPr>
          <a:xfrm>
            <a:off x="4603876" y="4694164"/>
            <a:ext cx="457200" cy="4572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70497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54F867-EEAF-EA48-A5FA-337B9773D25D}"/>
              </a:ext>
            </a:extLst>
          </p:cNvPr>
          <p:cNvSpPr/>
          <p:nvPr>
            <p:custDataLst>
              <p:tags r:id="rId1"/>
            </p:custDataLst>
          </p:nvPr>
        </p:nvSpPr>
        <p:spPr>
          <a:xfrm>
            <a:off x="3570604" y="311431"/>
            <a:ext cx="5050806" cy="707886"/>
          </a:xfrm>
          <a:prstGeom prst="rect">
            <a:avLst/>
          </a:prstGeom>
          <a:noFill/>
        </p:spPr>
        <p:txBody>
          <a:bodyPr wrap="none" lIns="91440" tIns="45720" rIns="91440" bIns="45720">
            <a:spAutoFit/>
          </a:bodyPr>
          <a:lstStyle/>
          <a:p>
            <a:pPr algn="ctr"/>
            <a:r>
              <a:rPr lang="fr-CA" sz="4000" b="1" cap="none" spc="0" dirty="0">
                <a:ln w="0"/>
                <a:solidFill>
                  <a:srgbClr val="002060"/>
                </a:solidFill>
              </a:rPr>
              <a:t>Associe les définitions</a:t>
            </a:r>
          </a:p>
        </p:txBody>
      </p:sp>
      <p:pic>
        <p:nvPicPr>
          <p:cNvPr id="8" name="Image 7">
            <a:extLst>
              <a:ext uri="{FF2B5EF4-FFF2-40B4-BE49-F238E27FC236}">
                <a16:creationId xmlns:a16="http://schemas.microsoft.com/office/drawing/2014/main" id="{B5E6E6B4-5887-5D4F-A3A7-2886D72B6F03}"/>
              </a:ext>
            </a:extLst>
          </p:cNvPr>
          <p:cNvPicPr>
            <a:picLocks noChangeAspect="1"/>
          </p:cNvPicPr>
          <p:nvPr>
            <p:custDataLst>
              <p:tags r:id="rId2"/>
            </p:custDataLst>
          </p:nvPr>
        </p:nvPicPr>
        <p:blipFill>
          <a:blip r:embed="rId21">
            <a:extLst>
              <a:ext uri="{28A0092B-C50C-407E-A947-70E740481C1C}">
                <a14:useLocalDpi xmlns:a14="http://schemas.microsoft.com/office/drawing/2010/main" val="0"/>
              </a:ext>
            </a:extLst>
          </a:blip>
          <a:stretch>
            <a:fillRect/>
          </a:stretch>
        </p:blipFill>
        <p:spPr>
          <a:xfrm>
            <a:off x="10916051" y="6187044"/>
            <a:ext cx="975437" cy="418546"/>
          </a:xfrm>
          <a:prstGeom prst="rect">
            <a:avLst/>
          </a:prstGeom>
        </p:spPr>
      </p:pic>
      <p:sp>
        <p:nvSpPr>
          <p:cNvPr id="9" name="ZoneTexte 8">
            <a:extLst>
              <a:ext uri="{FF2B5EF4-FFF2-40B4-BE49-F238E27FC236}">
                <a16:creationId xmlns:a16="http://schemas.microsoft.com/office/drawing/2014/main" id="{CC148658-91CE-674D-95CC-F382F214075A}"/>
              </a:ext>
            </a:extLst>
          </p:cNvPr>
          <p:cNvSpPr txBox="1"/>
          <p:nvPr>
            <p:custDataLst>
              <p:tags r:id="rId3"/>
            </p:custDataLst>
          </p:nvPr>
        </p:nvSpPr>
        <p:spPr>
          <a:xfrm>
            <a:off x="10412424" y="6550223"/>
            <a:ext cx="2189194" cy="307777"/>
          </a:xfrm>
          <a:prstGeom prst="rect">
            <a:avLst/>
          </a:prstGeom>
          <a:noFill/>
        </p:spPr>
        <p:txBody>
          <a:bodyPr wrap="square" rtlCol="0">
            <a:spAutoFit/>
          </a:bodyPr>
          <a:lstStyle/>
          <a:p>
            <a:r>
              <a:rPr lang="fr-CA" dirty="0">
                <a:solidFill>
                  <a:srgbClr val="28235C"/>
                </a:solidFill>
                <a:latin typeface="Calibri" panose="020F0502020204030204" pitchFamily="34" charset="0"/>
                <a:cs typeface="Calibri" panose="020F0502020204030204" pitchFamily="34" charset="0"/>
              </a:rPr>
              <a:t>© Nathalie Chapleau</a:t>
            </a:r>
          </a:p>
        </p:txBody>
      </p:sp>
      <p:sp>
        <p:nvSpPr>
          <p:cNvPr id="2" name="Rectangle 1"/>
          <p:cNvSpPr/>
          <p:nvPr>
            <p:custDataLst>
              <p:tags r:id="rId4"/>
            </p:custDataLst>
          </p:nvPr>
        </p:nvSpPr>
        <p:spPr>
          <a:xfrm>
            <a:off x="7" y="914400"/>
            <a:ext cx="12192000" cy="527264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ADC08EF4-0F49-2B49-B23D-FAF4C8E01CB8}"/>
              </a:ext>
            </a:extLst>
          </p:cNvPr>
          <p:cNvSpPr/>
          <p:nvPr>
            <p:custDataLst>
              <p:tags r:id="rId5"/>
            </p:custDataLst>
          </p:nvPr>
        </p:nvSpPr>
        <p:spPr>
          <a:xfrm>
            <a:off x="207264" y="1461466"/>
            <a:ext cx="4864608" cy="584775"/>
          </a:xfrm>
          <a:prstGeom prst="rect">
            <a:avLst/>
          </a:prstGeom>
        </p:spPr>
        <p:txBody>
          <a:bodyPr wrap="square">
            <a:spAutoFit/>
          </a:bodyPr>
          <a:lstStyle/>
          <a:p>
            <a:r>
              <a:rPr lang="fr-CA" sz="3200" dirty="0">
                <a:solidFill>
                  <a:schemeClr val="bg1"/>
                </a:solidFill>
                <a:latin typeface="Comic Sans MS" panose="030F0702030302020204" pitchFamily="66" charset="0"/>
              </a:rPr>
              <a:t>Mot de base</a:t>
            </a:r>
          </a:p>
        </p:txBody>
      </p:sp>
      <p:sp>
        <p:nvSpPr>
          <p:cNvPr id="15" name="Rectangle 14">
            <a:extLst>
              <a:ext uri="{FF2B5EF4-FFF2-40B4-BE49-F238E27FC236}">
                <a16:creationId xmlns:a16="http://schemas.microsoft.com/office/drawing/2014/main" id="{ADC08EF4-0F49-2B49-B23D-FAF4C8E01CB8}"/>
              </a:ext>
            </a:extLst>
          </p:cNvPr>
          <p:cNvSpPr/>
          <p:nvPr>
            <p:custDataLst>
              <p:tags r:id="rId6"/>
            </p:custDataLst>
          </p:nvPr>
        </p:nvSpPr>
        <p:spPr>
          <a:xfrm>
            <a:off x="207264" y="3027216"/>
            <a:ext cx="4864608" cy="584775"/>
          </a:xfrm>
          <a:prstGeom prst="rect">
            <a:avLst/>
          </a:prstGeom>
        </p:spPr>
        <p:txBody>
          <a:bodyPr wrap="square">
            <a:spAutoFit/>
          </a:bodyPr>
          <a:lstStyle/>
          <a:p>
            <a:r>
              <a:rPr lang="fr-CA" sz="3200" dirty="0">
                <a:solidFill>
                  <a:schemeClr val="bg1"/>
                </a:solidFill>
                <a:latin typeface="Comic Sans MS" panose="030F0702030302020204" pitchFamily="66" charset="0"/>
              </a:rPr>
              <a:t>Mot construit</a:t>
            </a:r>
          </a:p>
        </p:txBody>
      </p:sp>
      <p:sp>
        <p:nvSpPr>
          <p:cNvPr id="16" name="Rectangle 15">
            <a:extLst>
              <a:ext uri="{FF2B5EF4-FFF2-40B4-BE49-F238E27FC236}">
                <a16:creationId xmlns:a16="http://schemas.microsoft.com/office/drawing/2014/main" id="{ADC08EF4-0F49-2B49-B23D-FAF4C8E01CB8}"/>
              </a:ext>
            </a:extLst>
          </p:cNvPr>
          <p:cNvSpPr/>
          <p:nvPr>
            <p:custDataLst>
              <p:tags r:id="rId7"/>
            </p:custDataLst>
          </p:nvPr>
        </p:nvSpPr>
        <p:spPr>
          <a:xfrm>
            <a:off x="207264" y="4592967"/>
            <a:ext cx="4864608" cy="584775"/>
          </a:xfrm>
          <a:prstGeom prst="rect">
            <a:avLst/>
          </a:prstGeom>
        </p:spPr>
        <p:txBody>
          <a:bodyPr wrap="square">
            <a:spAutoFit/>
          </a:bodyPr>
          <a:lstStyle/>
          <a:p>
            <a:r>
              <a:rPr lang="fr-CA" sz="3200" dirty="0">
                <a:solidFill>
                  <a:schemeClr val="bg1"/>
                </a:solidFill>
                <a:latin typeface="Comic Sans MS" panose="030F0702030302020204" pitchFamily="66" charset="0"/>
              </a:rPr>
              <a:t>Famille de mots</a:t>
            </a:r>
          </a:p>
        </p:txBody>
      </p:sp>
      <p:sp>
        <p:nvSpPr>
          <p:cNvPr id="17" name="Rectangle 16">
            <a:extLst>
              <a:ext uri="{FF2B5EF4-FFF2-40B4-BE49-F238E27FC236}">
                <a16:creationId xmlns:a16="http://schemas.microsoft.com/office/drawing/2014/main" id="{ADC08EF4-0F49-2B49-B23D-FAF4C8E01CB8}"/>
              </a:ext>
            </a:extLst>
          </p:cNvPr>
          <p:cNvSpPr/>
          <p:nvPr>
            <p:custDataLst>
              <p:tags r:id="rId8"/>
            </p:custDataLst>
          </p:nvPr>
        </p:nvSpPr>
        <p:spPr>
          <a:xfrm>
            <a:off x="5133523" y="1033033"/>
            <a:ext cx="7117350" cy="1569660"/>
          </a:xfrm>
          <a:prstGeom prst="rect">
            <a:avLst/>
          </a:prstGeom>
        </p:spPr>
        <p:txBody>
          <a:bodyPr wrap="square">
            <a:spAutoFit/>
          </a:bodyPr>
          <a:lstStyle/>
          <a:p>
            <a:r>
              <a:rPr lang="fr-CA" sz="3200" dirty="0">
                <a:solidFill>
                  <a:schemeClr val="bg1"/>
                </a:solidFill>
                <a:latin typeface="Comic Sans MS" panose="030F0702030302020204" pitchFamily="66" charset="0"/>
              </a:rPr>
              <a:t>Je regroupe tous les mots formés à partir d’un mot de base qui te fait penser à une même idée.</a:t>
            </a:r>
          </a:p>
        </p:txBody>
      </p:sp>
      <p:sp>
        <p:nvSpPr>
          <p:cNvPr id="18" name="Rectangle 17">
            <a:extLst>
              <a:ext uri="{FF2B5EF4-FFF2-40B4-BE49-F238E27FC236}">
                <a16:creationId xmlns:a16="http://schemas.microsoft.com/office/drawing/2014/main" id="{ADC08EF4-0F49-2B49-B23D-FAF4C8E01CB8}"/>
              </a:ext>
            </a:extLst>
          </p:cNvPr>
          <p:cNvSpPr/>
          <p:nvPr>
            <p:custDataLst>
              <p:tags r:id="rId9"/>
            </p:custDataLst>
          </p:nvPr>
        </p:nvSpPr>
        <p:spPr>
          <a:xfrm>
            <a:off x="5133523" y="3073384"/>
            <a:ext cx="7058477" cy="584775"/>
          </a:xfrm>
          <a:prstGeom prst="rect">
            <a:avLst/>
          </a:prstGeom>
        </p:spPr>
        <p:txBody>
          <a:bodyPr wrap="square">
            <a:spAutoFit/>
          </a:bodyPr>
          <a:lstStyle/>
          <a:p>
            <a:pPr>
              <a:spcBef>
                <a:spcPts val="60"/>
              </a:spcBef>
              <a:spcAft>
                <a:spcPts val="60"/>
              </a:spcAft>
            </a:pPr>
            <a:r>
              <a:rPr lang="fr-CA" sz="3200" dirty="0">
                <a:solidFill>
                  <a:schemeClr val="bg1"/>
                </a:solidFill>
                <a:latin typeface="Comic Sans MS" panose="030F0702030302020204" pitchFamily="66" charset="0"/>
              </a:rPr>
              <a:t>Je suis un petit mot comme « ami ».</a:t>
            </a:r>
          </a:p>
        </p:txBody>
      </p:sp>
      <p:sp>
        <p:nvSpPr>
          <p:cNvPr id="19" name="Rectangle 18">
            <a:extLst>
              <a:ext uri="{FF2B5EF4-FFF2-40B4-BE49-F238E27FC236}">
                <a16:creationId xmlns:a16="http://schemas.microsoft.com/office/drawing/2014/main" id="{ADC08EF4-0F49-2B49-B23D-FAF4C8E01CB8}"/>
              </a:ext>
            </a:extLst>
          </p:cNvPr>
          <p:cNvSpPr/>
          <p:nvPr>
            <p:custDataLst>
              <p:tags r:id="rId10"/>
            </p:custDataLst>
          </p:nvPr>
        </p:nvSpPr>
        <p:spPr>
          <a:xfrm>
            <a:off x="5133523" y="4346745"/>
            <a:ext cx="7058477" cy="1569660"/>
          </a:xfrm>
          <a:prstGeom prst="rect">
            <a:avLst/>
          </a:prstGeom>
        </p:spPr>
        <p:txBody>
          <a:bodyPr wrap="square">
            <a:spAutoFit/>
          </a:bodyPr>
          <a:lstStyle/>
          <a:p>
            <a:r>
              <a:rPr lang="fr-CA" sz="3200" dirty="0">
                <a:solidFill>
                  <a:schemeClr val="bg1"/>
                </a:solidFill>
                <a:latin typeface="Comic Sans MS" panose="030F0702030302020204" pitchFamily="66" charset="0"/>
              </a:rPr>
              <a:t>Je suis un mot dans lequel on ajoute des parties comme un préfixe ou un suffixe.</a:t>
            </a:r>
          </a:p>
        </p:txBody>
      </p:sp>
      <p:sp>
        <p:nvSpPr>
          <p:cNvPr id="3" name="Organigramme : Connecteur 2"/>
          <p:cNvSpPr/>
          <p:nvPr>
            <p:custDataLst>
              <p:tags r:id="rId11"/>
            </p:custDataLst>
          </p:nvPr>
        </p:nvSpPr>
        <p:spPr>
          <a:xfrm>
            <a:off x="3342004" y="154463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Organigramme : Connecteur 19"/>
          <p:cNvSpPr/>
          <p:nvPr>
            <p:custDataLst>
              <p:tags r:id="rId12"/>
            </p:custDataLst>
          </p:nvPr>
        </p:nvSpPr>
        <p:spPr>
          <a:xfrm>
            <a:off x="3312920" y="3126631"/>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Organigramme : Connecteur 20"/>
          <p:cNvSpPr/>
          <p:nvPr>
            <p:custDataLst>
              <p:tags r:id="rId13"/>
            </p:custDataLst>
          </p:nvPr>
        </p:nvSpPr>
        <p:spPr>
          <a:xfrm>
            <a:off x="3342004" y="4675876"/>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Organigramme : Connecteur 21"/>
          <p:cNvSpPr/>
          <p:nvPr>
            <p:custDataLst>
              <p:tags r:id="rId14"/>
            </p:custDataLst>
          </p:nvPr>
        </p:nvSpPr>
        <p:spPr>
          <a:xfrm>
            <a:off x="4603876" y="1562920"/>
            <a:ext cx="457200" cy="4572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a:p>
        </p:txBody>
      </p:sp>
      <p:sp>
        <p:nvSpPr>
          <p:cNvPr id="23" name="Organigramme : Connecteur 22"/>
          <p:cNvSpPr/>
          <p:nvPr>
            <p:custDataLst>
              <p:tags r:id="rId15"/>
            </p:custDataLst>
          </p:nvPr>
        </p:nvSpPr>
        <p:spPr>
          <a:xfrm>
            <a:off x="4574792" y="3144919"/>
            <a:ext cx="457200" cy="4572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a:p>
        </p:txBody>
      </p:sp>
      <p:sp>
        <p:nvSpPr>
          <p:cNvPr id="24" name="Organigramme : Connecteur 23"/>
          <p:cNvSpPr/>
          <p:nvPr>
            <p:custDataLst>
              <p:tags r:id="rId16"/>
            </p:custDataLst>
          </p:nvPr>
        </p:nvSpPr>
        <p:spPr>
          <a:xfrm>
            <a:off x="4603876" y="4694164"/>
            <a:ext cx="457200" cy="4572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a:p>
        </p:txBody>
      </p:sp>
      <p:cxnSp>
        <p:nvCxnSpPr>
          <p:cNvPr id="5" name="Connecteur droit 4"/>
          <p:cNvCxnSpPr/>
          <p:nvPr>
            <p:custDataLst>
              <p:tags r:id="rId17"/>
            </p:custDataLst>
          </p:nvPr>
        </p:nvCxnSpPr>
        <p:spPr>
          <a:xfrm>
            <a:off x="3570604" y="1816608"/>
            <a:ext cx="1220852" cy="1633728"/>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5" name="Connecteur droit 24"/>
          <p:cNvCxnSpPr/>
          <p:nvPr>
            <p:custDataLst>
              <p:tags r:id="rId18"/>
            </p:custDataLst>
          </p:nvPr>
        </p:nvCxnSpPr>
        <p:spPr>
          <a:xfrm>
            <a:off x="3530724" y="3285615"/>
            <a:ext cx="1220852" cy="1633728"/>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6" name="Connecteur droit 25"/>
          <p:cNvCxnSpPr/>
          <p:nvPr>
            <p:custDataLst>
              <p:tags r:id="rId19"/>
            </p:custDataLst>
          </p:nvPr>
        </p:nvCxnSpPr>
        <p:spPr>
          <a:xfrm flipV="1">
            <a:off x="3570597" y="1806736"/>
            <a:ext cx="1216982" cy="3112608"/>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4481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A4A4E1E0-5F38-E349-8124-0FAE9A5A656F}"/>
              </a:ext>
            </a:extLst>
          </p:cNvPr>
          <p:cNvGrpSpPr/>
          <p:nvPr>
            <p:custDataLst>
              <p:tags r:id="rId1"/>
            </p:custDataLst>
          </p:nvPr>
        </p:nvGrpSpPr>
        <p:grpSpPr>
          <a:xfrm rot="16200000">
            <a:off x="2922386" y="-1876464"/>
            <a:ext cx="6314552" cy="10538822"/>
            <a:chOff x="1081217" y="988541"/>
            <a:chExt cx="7438767" cy="11170508"/>
          </a:xfrm>
        </p:grpSpPr>
        <p:grpSp>
          <p:nvGrpSpPr>
            <p:cNvPr id="9" name="Groupe 8">
              <a:extLst>
                <a:ext uri="{FF2B5EF4-FFF2-40B4-BE49-F238E27FC236}">
                  <a16:creationId xmlns:a16="http://schemas.microsoft.com/office/drawing/2014/main" id="{1647E93C-FE2D-BB4E-A587-4A91894A4D82}"/>
                </a:ext>
              </a:extLst>
            </p:cNvPr>
            <p:cNvGrpSpPr/>
            <p:nvPr/>
          </p:nvGrpSpPr>
          <p:grpSpPr>
            <a:xfrm>
              <a:off x="1081217" y="988541"/>
              <a:ext cx="7438767" cy="11170508"/>
              <a:chOff x="1285103" y="988541"/>
              <a:chExt cx="7438767" cy="11170508"/>
            </a:xfrm>
          </p:grpSpPr>
          <p:sp>
            <p:nvSpPr>
              <p:cNvPr id="13" name="Rectangle à coins arrondis 4">
                <a:extLst>
                  <a:ext uri="{FF2B5EF4-FFF2-40B4-BE49-F238E27FC236}">
                    <a16:creationId xmlns:a16="http://schemas.microsoft.com/office/drawing/2014/main" id="{DC253DA4-3DA9-A34E-8394-C5776ECCB237}"/>
                  </a:ext>
                </a:extLst>
              </p:cNvPr>
              <p:cNvSpPr/>
              <p:nvPr/>
            </p:nvSpPr>
            <p:spPr>
              <a:xfrm>
                <a:off x="1285103" y="988541"/>
                <a:ext cx="7438767" cy="11170508"/>
              </a:xfrm>
              <a:prstGeom prst="round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085C57C-EDA7-7B4B-A2F8-AFCCEAB567D0}"/>
                  </a:ext>
                </a:extLst>
              </p:cNvPr>
              <p:cNvSpPr/>
              <p:nvPr/>
            </p:nvSpPr>
            <p:spPr>
              <a:xfrm>
                <a:off x="1893288" y="2199503"/>
                <a:ext cx="6222397" cy="84025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 name="Ellipse 9">
              <a:extLst>
                <a:ext uri="{FF2B5EF4-FFF2-40B4-BE49-F238E27FC236}">
                  <a16:creationId xmlns:a16="http://schemas.microsoft.com/office/drawing/2014/main" id="{6328EB9C-D120-1F4D-A07E-1CF286351092}"/>
                </a:ext>
              </a:extLst>
            </p:cNvPr>
            <p:cNvSpPr/>
            <p:nvPr/>
          </p:nvSpPr>
          <p:spPr>
            <a:xfrm>
              <a:off x="4343400" y="11046941"/>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3AB0E275-28C8-B545-8579-EF34761E52E4}"/>
                </a:ext>
              </a:extLst>
            </p:cNvPr>
            <p:cNvSpPr/>
            <p:nvPr/>
          </p:nvSpPr>
          <p:spPr>
            <a:xfrm>
              <a:off x="6623222" y="1346885"/>
              <a:ext cx="568411" cy="5684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à coins arrondis 10">
              <a:extLst>
                <a:ext uri="{FF2B5EF4-FFF2-40B4-BE49-F238E27FC236}">
                  <a16:creationId xmlns:a16="http://schemas.microsoft.com/office/drawing/2014/main" id="{C25E45DA-75E6-2E4A-9A88-D2230B57AD23}"/>
                </a:ext>
              </a:extLst>
            </p:cNvPr>
            <p:cNvSpPr/>
            <p:nvPr/>
          </p:nvSpPr>
          <p:spPr>
            <a:xfrm>
              <a:off x="3975786" y="1445734"/>
              <a:ext cx="2193324" cy="3336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 name="Groupe 24">
            <a:extLst>
              <a:ext uri="{FF2B5EF4-FFF2-40B4-BE49-F238E27FC236}">
                <a16:creationId xmlns:a16="http://schemas.microsoft.com/office/drawing/2014/main" id="{DADF9362-5FAA-8443-B65E-B808665EFAD3}"/>
              </a:ext>
            </a:extLst>
          </p:cNvPr>
          <p:cNvGrpSpPr/>
          <p:nvPr>
            <p:custDataLst>
              <p:tags r:id="rId2"/>
            </p:custDataLst>
          </p:nvPr>
        </p:nvGrpSpPr>
        <p:grpSpPr>
          <a:xfrm>
            <a:off x="1167543" y="939736"/>
            <a:ext cx="9995002" cy="4906419"/>
            <a:chOff x="344590" y="560701"/>
            <a:chExt cx="10576321" cy="5302767"/>
          </a:xfrm>
        </p:grpSpPr>
        <p:sp>
          <p:nvSpPr>
            <p:cNvPr id="3" name="Rectangle 2">
              <a:extLst>
                <a:ext uri="{FF2B5EF4-FFF2-40B4-BE49-F238E27FC236}">
                  <a16:creationId xmlns:a16="http://schemas.microsoft.com/office/drawing/2014/main" id="{9C0978F9-A1D9-EE46-96ED-3D22AD2F7147}"/>
                </a:ext>
              </a:extLst>
            </p:cNvPr>
            <p:cNvSpPr/>
            <p:nvPr/>
          </p:nvSpPr>
          <p:spPr>
            <a:xfrm>
              <a:off x="1321699" y="560701"/>
              <a:ext cx="8477420" cy="5302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35535891-CD66-AC49-BC44-C8EB049BD473}"/>
                </a:ext>
              </a:extLst>
            </p:cNvPr>
            <p:cNvSpPr/>
            <p:nvPr/>
          </p:nvSpPr>
          <p:spPr>
            <a:xfrm rot="16200000">
              <a:off x="344590" y="1170401"/>
              <a:ext cx="584684" cy="584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à coins arrondis 10">
              <a:extLst>
                <a:ext uri="{FF2B5EF4-FFF2-40B4-BE49-F238E27FC236}">
                  <a16:creationId xmlns:a16="http://schemas.microsoft.com/office/drawing/2014/main" id="{068F26EE-2984-9143-B6D7-F1A08B7E160D}"/>
                </a:ext>
              </a:extLst>
            </p:cNvPr>
            <p:cNvSpPr/>
            <p:nvPr/>
          </p:nvSpPr>
          <p:spPr>
            <a:xfrm rot="16200000">
              <a:off x="-457468" y="3123802"/>
              <a:ext cx="2256125" cy="34318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Ellipse 17">
              <a:extLst>
                <a:ext uri="{FF2B5EF4-FFF2-40B4-BE49-F238E27FC236}">
                  <a16:creationId xmlns:a16="http://schemas.microsoft.com/office/drawing/2014/main" id="{AB4AD453-37FA-AB43-A13E-817C861A565B}"/>
                </a:ext>
              </a:extLst>
            </p:cNvPr>
            <p:cNvSpPr/>
            <p:nvPr/>
          </p:nvSpPr>
          <p:spPr>
            <a:xfrm rot="16200000">
              <a:off x="10161025" y="2780054"/>
              <a:ext cx="759886" cy="7598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descr="C:\Users\chapleau_n\Documents\Publication\Programme de rééducation L'arbre des mots\Orthofino\Documents Version définitive\Croquis.jpg">
              <a:extLst>
                <a:ext uri="{FF2B5EF4-FFF2-40B4-BE49-F238E27FC236}">
                  <a16:creationId xmlns:a16="http://schemas.microsoft.com/office/drawing/2014/main" id="{D354C4C4-C7CF-7342-9DF8-F329EDC4D823}"/>
                </a:ext>
              </a:extLst>
            </p:cNvPr>
            <p:cNvPicPr/>
            <p:nvPr/>
          </p:nvPicPr>
          <p:blipFill rotWithShape="1">
            <a:blip r:embed="rId6" cstate="print">
              <a:extLst>
                <a:ext uri="{28A0092B-C50C-407E-A947-70E740481C1C}">
                  <a14:useLocalDpi xmlns:a14="http://schemas.microsoft.com/office/drawing/2010/main" val="0"/>
                </a:ext>
              </a:extLst>
            </a:blip>
            <a:srcRect l="16462" r="6508" b="59138"/>
            <a:stretch/>
          </p:blipFill>
          <p:spPr bwMode="auto">
            <a:xfrm>
              <a:off x="1616597" y="4708519"/>
              <a:ext cx="852198" cy="837622"/>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 coins arrondis 19">
              <a:extLst>
                <a:ext uri="{FF2B5EF4-FFF2-40B4-BE49-F238E27FC236}">
                  <a16:creationId xmlns:a16="http://schemas.microsoft.com/office/drawing/2014/main" id="{4EE0EF82-77C2-9A49-998C-D3CAFE08F326}"/>
                </a:ext>
              </a:extLst>
            </p:cNvPr>
            <p:cNvSpPr/>
            <p:nvPr/>
          </p:nvSpPr>
          <p:spPr>
            <a:xfrm>
              <a:off x="2737766" y="977307"/>
              <a:ext cx="6919460" cy="4703449"/>
            </a:xfrm>
            <a:prstGeom prst="roundRect">
              <a:avLst/>
            </a:prstGeom>
            <a:solidFill>
              <a:srgbClr val="2823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ADC08EF4-0F49-2B49-B23D-FAF4C8E01CB8}"/>
                </a:ext>
              </a:extLst>
            </p:cNvPr>
            <p:cNvSpPr/>
            <p:nvPr/>
          </p:nvSpPr>
          <p:spPr>
            <a:xfrm>
              <a:off x="3065514" y="1676552"/>
              <a:ext cx="6263962" cy="3237689"/>
            </a:xfrm>
            <a:prstGeom prst="rect">
              <a:avLst/>
            </a:prstGeom>
          </p:spPr>
          <p:txBody>
            <a:bodyPr wrap="square">
              <a:spAutoFit/>
            </a:bodyPr>
            <a:lstStyle/>
            <a:p>
              <a:pPr>
                <a:spcBef>
                  <a:spcPts val="60"/>
                </a:spcBef>
                <a:spcAft>
                  <a:spcPts val="60"/>
                </a:spcAft>
              </a:pPr>
              <a:r>
                <a:rPr lang="fr-CA" sz="2600" dirty="0">
                  <a:solidFill>
                    <a:schemeClr val="bg1"/>
                  </a:solidFill>
                  <a:latin typeface="Comic Sans MS" panose="030F0702030302020204" pitchFamily="66" charset="0"/>
                </a:rPr>
                <a:t>Superbe!</a:t>
              </a:r>
            </a:p>
            <a:p>
              <a:pPr>
                <a:spcBef>
                  <a:spcPts val="60"/>
                </a:spcBef>
                <a:spcAft>
                  <a:spcPts val="60"/>
                </a:spcAft>
              </a:pPr>
              <a:r>
                <a:rPr lang="fr-CA" sz="2600" dirty="0">
                  <a:solidFill>
                    <a:schemeClr val="bg1"/>
                  </a:solidFill>
                  <a:latin typeface="Comic Sans MS" panose="030F0702030302020204" pitchFamily="66" charset="0"/>
                </a:rPr>
                <a:t>Tu as encore relevé mes défis!</a:t>
              </a:r>
            </a:p>
            <a:p>
              <a:pPr>
                <a:spcBef>
                  <a:spcPts val="60"/>
                </a:spcBef>
                <a:spcAft>
                  <a:spcPts val="60"/>
                </a:spcAft>
              </a:pPr>
              <a:r>
                <a:rPr lang="fr-CA" sz="2600" dirty="0">
                  <a:solidFill>
                    <a:schemeClr val="bg1"/>
                  </a:solidFill>
                  <a:latin typeface="Comic Sans MS" panose="030F0702030302020204" pitchFamily="66" charset="0"/>
                </a:rPr>
                <a:t>Je vais t’en proposer d’autres bientôt!</a:t>
              </a:r>
            </a:p>
            <a:p>
              <a:pPr>
                <a:spcBef>
                  <a:spcPts val="60"/>
                </a:spcBef>
                <a:spcAft>
                  <a:spcPts val="60"/>
                </a:spcAft>
              </a:pPr>
              <a:endParaRPr lang="fr-CA" sz="2600" dirty="0">
                <a:solidFill>
                  <a:schemeClr val="bg1"/>
                </a:solidFill>
                <a:latin typeface="Comic Sans MS" panose="030F0702030302020204" pitchFamily="66" charset="0"/>
              </a:endParaRPr>
            </a:p>
            <a:p>
              <a:pPr>
                <a:spcBef>
                  <a:spcPts val="60"/>
                </a:spcBef>
                <a:spcAft>
                  <a:spcPts val="60"/>
                </a:spcAft>
              </a:pPr>
              <a:r>
                <a:rPr lang="fr-CA" sz="2600" dirty="0">
                  <a:solidFill>
                    <a:schemeClr val="bg1"/>
                  </a:solidFill>
                  <a:latin typeface="Comic Sans MS" panose="030F0702030302020204" pitchFamily="66" charset="0"/>
                </a:rPr>
                <a:t>En attendant, joue avec les mots. C’est amusant!</a:t>
              </a:r>
            </a:p>
          </p:txBody>
        </p:sp>
      </p:grpSp>
      <p:pic>
        <p:nvPicPr>
          <p:cNvPr id="26" name="Image 25">
            <a:extLst>
              <a:ext uri="{FF2B5EF4-FFF2-40B4-BE49-F238E27FC236}">
                <a16:creationId xmlns:a16="http://schemas.microsoft.com/office/drawing/2014/main" id="{B5E6E6B4-5887-5D4F-A3A7-2886D72B6F03}"/>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0916051" y="6187044"/>
            <a:ext cx="975437" cy="418546"/>
          </a:xfrm>
          <a:prstGeom prst="rect">
            <a:avLst/>
          </a:prstGeom>
        </p:spPr>
      </p:pic>
      <p:sp>
        <p:nvSpPr>
          <p:cNvPr id="27" name="ZoneTexte 26">
            <a:extLst>
              <a:ext uri="{FF2B5EF4-FFF2-40B4-BE49-F238E27FC236}">
                <a16:creationId xmlns:a16="http://schemas.microsoft.com/office/drawing/2014/main" id="{CC148658-91CE-674D-95CC-F382F214075A}"/>
              </a:ext>
            </a:extLst>
          </p:cNvPr>
          <p:cNvSpPr txBox="1"/>
          <p:nvPr>
            <p:custDataLst>
              <p:tags r:id="rId4"/>
            </p:custDataLst>
          </p:nvPr>
        </p:nvSpPr>
        <p:spPr>
          <a:xfrm>
            <a:off x="10412424" y="6550223"/>
            <a:ext cx="2189194" cy="307777"/>
          </a:xfrm>
          <a:prstGeom prst="rect">
            <a:avLst/>
          </a:prstGeom>
          <a:noFill/>
        </p:spPr>
        <p:txBody>
          <a:bodyPr wrap="square" rtlCol="0">
            <a:spAutoFit/>
          </a:bodyPr>
          <a:lstStyle/>
          <a:p>
            <a:r>
              <a:rPr lang="fr-CA" dirty="0">
                <a:solidFill>
                  <a:srgbClr val="28235C"/>
                </a:solidFill>
                <a:latin typeface="Calibri" panose="020F0502020204030204" pitchFamily="34" charset="0"/>
                <a:cs typeface="Calibri" panose="020F0502020204030204" pitchFamily="34" charset="0"/>
              </a:rPr>
              <a:t>© Nathalie Chapleau</a:t>
            </a:r>
          </a:p>
        </p:txBody>
      </p:sp>
    </p:spTree>
    <p:extLst>
      <p:ext uri="{BB962C8B-B14F-4D97-AF65-F5344CB8AC3E}">
        <p14:creationId xmlns:p14="http://schemas.microsoft.com/office/powerpoint/2010/main" val="223522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A4A4E1E0-5F38-E349-8124-0FAE9A5A656F}"/>
              </a:ext>
            </a:extLst>
          </p:cNvPr>
          <p:cNvGrpSpPr/>
          <p:nvPr>
            <p:custDataLst>
              <p:tags r:id="rId1"/>
            </p:custDataLst>
          </p:nvPr>
        </p:nvGrpSpPr>
        <p:grpSpPr>
          <a:xfrm rot="16200000">
            <a:off x="2922386" y="-1876464"/>
            <a:ext cx="6314552" cy="10538822"/>
            <a:chOff x="1081217" y="988541"/>
            <a:chExt cx="7438767" cy="11170508"/>
          </a:xfrm>
        </p:grpSpPr>
        <p:grpSp>
          <p:nvGrpSpPr>
            <p:cNvPr id="9" name="Groupe 8">
              <a:extLst>
                <a:ext uri="{FF2B5EF4-FFF2-40B4-BE49-F238E27FC236}">
                  <a16:creationId xmlns:a16="http://schemas.microsoft.com/office/drawing/2014/main" id="{1647E93C-FE2D-BB4E-A587-4A91894A4D82}"/>
                </a:ext>
              </a:extLst>
            </p:cNvPr>
            <p:cNvGrpSpPr/>
            <p:nvPr/>
          </p:nvGrpSpPr>
          <p:grpSpPr>
            <a:xfrm>
              <a:off x="1081217" y="988541"/>
              <a:ext cx="7438767" cy="11170508"/>
              <a:chOff x="1285103" y="988541"/>
              <a:chExt cx="7438767" cy="11170508"/>
            </a:xfrm>
          </p:grpSpPr>
          <p:sp>
            <p:nvSpPr>
              <p:cNvPr id="13" name="Rectangle à coins arrondis 4">
                <a:extLst>
                  <a:ext uri="{FF2B5EF4-FFF2-40B4-BE49-F238E27FC236}">
                    <a16:creationId xmlns:a16="http://schemas.microsoft.com/office/drawing/2014/main" id="{DC253DA4-3DA9-A34E-8394-C5776ECCB237}"/>
                  </a:ext>
                </a:extLst>
              </p:cNvPr>
              <p:cNvSpPr/>
              <p:nvPr/>
            </p:nvSpPr>
            <p:spPr>
              <a:xfrm>
                <a:off x="1285103" y="988541"/>
                <a:ext cx="7438767" cy="11170508"/>
              </a:xfrm>
              <a:prstGeom prst="round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085C57C-EDA7-7B4B-A2F8-AFCCEAB567D0}"/>
                  </a:ext>
                </a:extLst>
              </p:cNvPr>
              <p:cNvSpPr/>
              <p:nvPr/>
            </p:nvSpPr>
            <p:spPr>
              <a:xfrm>
                <a:off x="1893288" y="2199503"/>
                <a:ext cx="6222397" cy="84025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 name="Ellipse 9">
              <a:extLst>
                <a:ext uri="{FF2B5EF4-FFF2-40B4-BE49-F238E27FC236}">
                  <a16:creationId xmlns:a16="http://schemas.microsoft.com/office/drawing/2014/main" id="{6328EB9C-D120-1F4D-A07E-1CF286351092}"/>
                </a:ext>
              </a:extLst>
            </p:cNvPr>
            <p:cNvSpPr/>
            <p:nvPr/>
          </p:nvSpPr>
          <p:spPr>
            <a:xfrm>
              <a:off x="4343400" y="11046941"/>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3AB0E275-28C8-B545-8579-EF34761E52E4}"/>
                </a:ext>
              </a:extLst>
            </p:cNvPr>
            <p:cNvSpPr/>
            <p:nvPr/>
          </p:nvSpPr>
          <p:spPr>
            <a:xfrm>
              <a:off x="6623222" y="1346885"/>
              <a:ext cx="568411" cy="5684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à coins arrondis 10">
              <a:extLst>
                <a:ext uri="{FF2B5EF4-FFF2-40B4-BE49-F238E27FC236}">
                  <a16:creationId xmlns:a16="http://schemas.microsoft.com/office/drawing/2014/main" id="{C25E45DA-75E6-2E4A-9A88-D2230B57AD23}"/>
                </a:ext>
              </a:extLst>
            </p:cNvPr>
            <p:cNvSpPr/>
            <p:nvPr/>
          </p:nvSpPr>
          <p:spPr>
            <a:xfrm>
              <a:off x="3975786" y="1445734"/>
              <a:ext cx="2193324" cy="3336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 name="Rectangle 2">
            <a:extLst>
              <a:ext uri="{FF2B5EF4-FFF2-40B4-BE49-F238E27FC236}">
                <a16:creationId xmlns:a16="http://schemas.microsoft.com/office/drawing/2014/main" id="{9C0978F9-A1D9-EE46-96ED-3D22AD2F7147}"/>
              </a:ext>
            </a:extLst>
          </p:cNvPr>
          <p:cNvSpPr/>
          <p:nvPr>
            <p:custDataLst>
              <p:tags r:id="rId2"/>
            </p:custDataLst>
          </p:nvPr>
        </p:nvSpPr>
        <p:spPr>
          <a:xfrm>
            <a:off x="2104391" y="931916"/>
            <a:ext cx="8011465" cy="4906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35535891-CD66-AC49-BC44-C8EB049BD473}"/>
              </a:ext>
            </a:extLst>
          </p:cNvPr>
          <p:cNvSpPr/>
          <p:nvPr>
            <p:custDataLst>
              <p:tags r:id="rId3"/>
            </p:custDataLst>
          </p:nvPr>
        </p:nvSpPr>
        <p:spPr>
          <a:xfrm rot="16200000">
            <a:off x="1186770" y="1490263"/>
            <a:ext cx="540983" cy="552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à coins arrondis 10">
            <a:extLst>
              <a:ext uri="{FF2B5EF4-FFF2-40B4-BE49-F238E27FC236}">
                <a16:creationId xmlns:a16="http://schemas.microsoft.com/office/drawing/2014/main" id="{068F26EE-2984-9143-B6D7-F1A08B7E160D}"/>
              </a:ext>
            </a:extLst>
          </p:cNvPr>
          <p:cNvSpPr/>
          <p:nvPr>
            <p:custDataLst>
              <p:tags r:id="rId4"/>
            </p:custDataLst>
          </p:nvPr>
        </p:nvSpPr>
        <p:spPr>
          <a:xfrm rot="16200000">
            <a:off x="445327" y="3300048"/>
            <a:ext cx="2087494" cy="32432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Ellipse 17">
            <a:extLst>
              <a:ext uri="{FF2B5EF4-FFF2-40B4-BE49-F238E27FC236}">
                <a16:creationId xmlns:a16="http://schemas.microsoft.com/office/drawing/2014/main" id="{AB4AD453-37FA-AB43-A13E-817C861A565B}"/>
              </a:ext>
            </a:extLst>
          </p:cNvPr>
          <p:cNvSpPr/>
          <p:nvPr>
            <p:custDataLst>
              <p:tags r:id="rId5"/>
            </p:custDataLst>
          </p:nvPr>
        </p:nvSpPr>
        <p:spPr>
          <a:xfrm rot="16200000">
            <a:off x="10465386" y="2977872"/>
            <a:ext cx="703090" cy="718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 name="Groupe 27">
            <a:extLst>
              <a:ext uri="{FF2B5EF4-FFF2-40B4-BE49-F238E27FC236}">
                <a16:creationId xmlns:a16="http://schemas.microsoft.com/office/drawing/2014/main" id="{8EFBBF99-CA5F-BA4B-8DB8-E2CA79D5A9AC}"/>
              </a:ext>
            </a:extLst>
          </p:cNvPr>
          <p:cNvGrpSpPr/>
          <p:nvPr>
            <p:custDataLst>
              <p:tags r:id="rId6"/>
            </p:custDataLst>
          </p:nvPr>
        </p:nvGrpSpPr>
        <p:grpSpPr>
          <a:xfrm>
            <a:off x="2368865" y="1078992"/>
            <a:ext cx="7612897" cy="4663203"/>
            <a:chOff x="2368865" y="1078992"/>
            <a:chExt cx="7612897" cy="4663203"/>
          </a:xfrm>
        </p:grpSpPr>
        <p:pic>
          <p:nvPicPr>
            <p:cNvPr id="19" name="Image 18" descr="C:\Users\chapleau_n\Documents\Publication\Programme de rééducation L'arbre des mots\Orthofino\Documents Version définitive\Croquis.jpg">
              <a:extLst>
                <a:ext uri="{FF2B5EF4-FFF2-40B4-BE49-F238E27FC236}">
                  <a16:creationId xmlns:a16="http://schemas.microsoft.com/office/drawing/2014/main" id="{D354C4C4-C7CF-7342-9DF8-F329EDC4D823}"/>
                </a:ext>
              </a:extLst>
            </p:cNvPr>
            <p:cNvPicPr/>
            <p:nvPr/>
          </p:nvPicPr>
          <p:blipFill rotWithShape="1">
            <a:blip r:embed="rId11" cstate="print">
              <a:extLst>
                <a:ext uri="{28A0092B-C50C-407E-A947-70E740481C1C}">
                  <a14:useLocalDpi xmlns:a14="http://schemas.microsoft.com/office/drawing/2010/main" val="0"/>
                </a:ext>
              </a:extLst>
            </a:blip>
            <a:srcRect l="16462" r="6508" b="59138"/>
            <a:stretch/>
          </p:blipFill>
          <p:spPr bwMode="auto">
            <a:xfrm>
              <a:off x="2368865" y="3688477"/>
              <a:ext cx="805358" cy="775015"/>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 coins arrondis 19">
              <a:extLst>
                <a:ext uri="{FF2B5EF4-FFF2-40B4-BE49-F238E27FC236}">
                  <a16:creationId xmlns:a16="http://schemas.microsoft.com/office/drawing/2014/main" id="{4EE0EF82-77C2-9A49-998C-D3CAFE08F326}"/>
                </a:ext>
              </a:extLst>
            </p:cNvPr>
            <p:cNvSpPr/>
            <p:nvPr/>
          </p:nvSpPr>
          <p:spPr>
            <a:xfrm>
              <a:off x="3442625" y="1078992"/>
              <a:ext cx="6539137" cy="4663203"/>
            </a:xfrm>
            <a:prstGeom prst="roundRect">
              <a:avLst/>
            </a:prstGeom>
            <a:solidFill>
              <a:srgbClr val="2823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ADC08EF4-0F49-2B49-B23D-FAF4C8E01CB8}"/>
                </a:ext>
              </a:extLst>
            </p:cNvPr>
            <p:cNvSpPr/>
            <p:nvPr/>
          </p:nvSpPr>
          <p:spPr>
            <a:xfrm>
              <a:off x="3837771" y="1710322"/>
              <a:ext cx="5325267" cy="4031873"/>
            </a:xfrm>
            <a:prstGeom prst="rect">
              <a:avLst/>
            </a:prstGeom>
          </p:spPr>
          <p:txBody>
            <a:bodyPr wrap="square">
              <a:spAutoFit/>
            </a:bodyPr>
            <a:lstStyle/>
            <a:p>
              <a:r>
                <a:rPr lang="fr-CA" sz="3200" dirty="0">
                  <a:solidFill>
                    <a:schemeClr val="bg1"/>
                  </a:solidFill>
                  <a:latin typeface="Comic Sans MS" panose="030F0702030302020204" pitchFamily="66" charset="0"/>
                </a:rPr>
                <a:t>Salut!</a:t>
              </a:r>
            </a:p>
            <a:p>
              <a:r>
                <a:rPr lang="fr-CA" sz="3200" dirty="0">
                  <a:solidFill>
                    <a:schemeClr val="bg1"/>
                  </a:solidFill>
                  <a:latin typeface="Comic Sans MS" panose="030F0702030302020204" pitchFamily="66" charset="0"/>
                </a:rPr>
                <a:t>Je savais que tu pourrais relever mes défis!</a:t>
              </a:r>
            </a:p>
            <a:p>
              <a:r>
                <a:rPr lang="fr-CA" sz="3200" dirty="0">
                  <a:solidFill>
                    <a:schemeClr val="bg1"/>
                  </a:solidFill>
                  <a:latin typeface="Comic Sans MS" panose="030F0702030302020204" pitchFamily="66" charset="0"/>
                </a:rPr>
                <a:t>Maintenant que tu connais ce qu’est un mot de base, un mot construit et une famille de mots, jouons à </a:t>
              </a:r>
              <a:r>
                <a:rPr lang="fr-CA" sz="3200" b="1" i="1" dirty="0">
                  <a:solidFill>
                    <a:schemeClr val="bg1"/>
                  </a:solidFill>
                  <a:latin typeface="Comic Sans MS" panose="030F0702030302020204" pitchFamily="66" charset="0"/>
                </a:rPr>
                <a:t>cherche et trouve!</a:t>
              </a:r>
            </a:p>
          </p:txBody>
        </p:sp>
      </p:grpSp>
      <p:pic>
        <p:nvPicPr>
          <p:cNvPr id="26" name="Image 25">
            <a:extLst>
              <a:ext uri="{FF2B5EF4-FFF2-40B4-BE49-F238E27FC236}">
                <a16:creationId xmlns:a16="http://schemas.microsoft.com/office/drawing/2014/main" id="{B5E6E6B4-5887-5D4F-A3A7-2886D72B6F03}"/>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10916051" y="6187044"/>
            <a:ext cx="975437" cy="418546"/>
          </a:xfrm>
          <a:prstGeom prst="rect">
            <a:avLst/>
          </a:prstGeom>
        </p:spPr>
      </p:pic>
      <p:sp>
        <p:nvSpPr>
          <p:cNvPr id="27" name="ZoneTexte 26">
            <a:extLst>
              <a:ext uri="{FF2B5EF4-FFF2-40B4-BE49-F238E27FC236}">
                <a16:creationId xmlns:a16="http://schemas.microsoft.com/office/drawing/2014/main" id="{CC148658-91CE-674D-95CC-F382F214075A}"/>
              </a:ext>
            </a:extLst>
          </p:cNvPr>
          <p:cNvSpPr txBox="1"/>
          <p:nvPr>
            <p:custDataLst>
              <p:tags r:id="rId8"/>
            </p:custDataLst>
          </p:nvPr>
        </p:nvSpPr>
        <p:spPr>
          <a:xfrm>
            <a:off x="10412424" y="6550223"/>
            <a:ext cx="2189194" cy="307777"/>
          </a:xfrm>
          <a:prstGeom prst="rect">
            <a:avLst/>
          </a:prstGeom>
          <a:noFill/>
        </p:spPr>
        <p:txBody>
          <a:bodyPr wrap="square" rtlCol="0">
            <a:spAutoFit/>
          </a:bodyPr>
          <a:lstStyle/>
          <a:p>
            <a:r>
              <a:rPr lang="fr-CA" dirty="0">
                <a:solidFill>
                  <a:srgbClr val="28235C"/>
                </a:solidFill>
                <a:latin typeface="Calibri" panose="020F0502020204030204" pitchFamily="34" charset="0"/>
                <a:cs typeface="Calibri" panose="020F0502020204030204" pitchFamily="34" charset="0"/>
              </a:rPr>
              <a:t>© Nathalie Chapleau</a:t>
            </a:r>
          </a:p>
        </p:txBody>
      </p:sp>
    </p:spTree>
    <p:extLst>
      <p:ext uri="{BB962C8B-B14F-4D97-AF65-F5344CB8AC3E}">
        <p14:creationId xmlns:p14="http://schemas.microsoft.com/office/powerpoint/2010/main" val="283142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0"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A4A4E1E0-5F38-E349-8124-0FAE9A5A656F}"/>
              </a:ext>
            </a:extLst>
          </p:cNvPr>
          <p:cNvGrpSpPr/>
          <p:nvPr>
            <p:custDataLst>
              <p:tags r:id="rId1"/>
            </p:custDataLst>
          </p:nvPr>
        </p:nvGrpSpPr>
        <p:grpSpPr>
          <a:xfrm rot="16200000">
            <a:off x="2922386" y="-1876464"/>
            <a:ext cx="6314552" cy="10538822"/>
            <a:chOff x="1081217" y="988541"/>
            <a:chExt cx="7438767" cy="11170508"/>
          </a:xfrm>
        </p:grpSpPr>
        <p:grpSp>
          <p:nvGrpSpPr>
            <p:cNvPr id="9" name="Groupe 8">
              <a:extLst>
                <a:ext uri="{FF2B5EF4-FFF2-40B4-BE49-F238E27FC236}">
                  <a16:creationId xmlns:a16="http://schemas.microsoft.com/office/drawing/2014/main" id="{1647E93C-FE2D-BB4E-A587-4A91894A4D82}"/>
                </a:ext>
              </a:extLst>
            </p:cNvPr>
            <p:cNvGrpSpPr/>
            <p:nvPr/>
          </p:nvGrpSpPr>
          <p:grpSpPr>
            <a:xfrm>
              <a:off x="1081217" y="988541"/>
              <a:ext cx="7438767" cy="11170508"/>
              <a:chOff x="1285103" y="988541"/>
              <a:chExt cx="7438767" cy="11170508"/>
            </a:xfrm>
          </p:grpSpPr>
          <p:sp>
            <p:nvSpPr>
              <p:cNvPr id="13" name="Rectangle à coins arrondis 4">
                <a:extLst>
                  <a:ext uri="{FF2B5EF4-FFF2-40B4-BE49-F238E27FC236}">
                    <a16:creationId xmlns:a16="http://schemas.microsoft.com/office/drawing/2014/main" id="{DC253DA4-3DA9-A34E-8394-C5776ECCB237}"/>
                  </a:ext>
                </a:extLst>
              </p:cNvPr>
              <p:cNvSpPr/>
              <p:nvPr/>
            </p:nvSpPr>
            <p:spPr>
              <a:xfrm>
                <a:off x="1285103" y="988541"/>
                <a:ext cx="7438767" cy="11170508"/>
              </a:xfrm>
              <a:prstGeom prst="round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085C57C-EDA7-7B4B-A2F8-AFCCEAB567D0}"/>
                  </a:ext>
                </a:extLst>
              </p:cNvPr>
              <p:cNvSpPr/>
              <p:nvPr/>
            </p:nvSpPr>
            <p:spPr>
              <a:xfrm>
                <a:off x="1893288" y="2199503"/>
                <a:ext cx="6222397" cy="84025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 name="Ellipse 9">
              <a:extLst>
                <a:ext uri="{FF2B5EF4-FFF2-40B4-BE49-F238E27FC236}">
                  <a16:creationId xmlns:a16="http://schemas.microsoft.com/office/drawing/2014/main" id="{6328EB9C-D120-1F4D-A07E-1CF286351092}"/>
                </a:ext>
              </a:extLst>
            </p:cNvPr>
            <p:cNvSpPr/>
            <p:nvPr/>
          </p:nvSpPr>
          <p:spPr>
            <a:xfrm>
              <a:off x="4343400" y="11046941"/>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3AB0E275-28C8-B545-8579-EF34761E52E4}"/>
                </a:ext>
              </a:extLst>
            </p:cNvPr>
            <p:cNvSpPr/>
            <p:nvPr/>
          </p:nvSpPr>
          <p:spPr>
            <a:xfrm>
              <a:off x="6623222" y="1346885"/>
              <a:ext cx="568411" cy="5684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à coins arrondis 10">
              <a:extLst>
                <a:ext uri="{FF2B5EF4-FFF2-40B4-BE49-F238E27FC236}">
                  <a16:creationId xmlns:a16="http://schemas.microsoft.com/office/drawing/2014/main" id="{C25E45DA-75E6-2E4A-9A88-D2230B57AD23}"/>
                </a:ext>
              </a:extLst>
            </p:cNvPr>
            <p:cNvSpPr/>
            <p:nvPr/>
          </p:nvSpPr>
          <p:spPr>
            <a:xfrm>
              <a:off x="3975786" y="1445734"/>
              <a:ext cx="2193324" cy="3336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 name="Rectangle 2">
            <a:extLst>
              <a:ext uri="{FF2B5EF4-FFF2-40B4-BE49-F238E27FC236}">
                <a16:creationId xmlns:a16="http://schemas.microsoft.com/office/drawing/2014/main" id="{9C0978F9-A1D9-EE46-96ED-3D22AD2F7147}"/>
              </a:ext>
            </a:extLst>
          </p:cNvPr>
          <p:cNvSpPr/>
          <p:nvPr>
            <p:custDataLst>
              <p:tags r:id="rId2"/>
            </p:custDataLst>
          </p:nvPr>
        </p:nvSpPr>
        <p:spPr>
          <a:xfrm>
            <a:off x="2104391" y="931916"/>
            <a:ext cx="8011465" cy="4906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35535891-CD66-AC49-BC44-C8EB049BD473}"/>
              </a:ext>
            </a:extLst>
          </p:cNvPr>
          <p:cNvSpPr/>
          <p:nvPr>
            <p:custDataLst>
              <p:tags r:id="rId3"/>
            </p:custDataLst>
          </p:nvPr>
        </p:nvSpPr>
        <p:spPr>
          <a:xfrm rot="16200000">
            <a:off x="1186770" y="1490263"/>
            <a:ext cx="540983" cy="552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à coins arrondis 10">
            <a:extLst>
              <a:ext uri="{FF2B5EF4-FFF2-40B4-BE49-F238E27FC236}">
                <a16:creationId xmlns:a16="http://schemas.microsoft.com/office/drawing/2014/main" id="{068F26EE-2984-9143-B6D7-F1A08B7E160D}"/>
              </a:ext>
            </a:extLst>
          </p:cNvPr>
          <p:cNvSpPr/>
          <p:nvPr>
            <p:custDataLst>
              <p:tags r:id="rId4"/>
            </p:custDataLst>
          </p:nvPr>
        </p:nvSpPr>
        <p:spPr>
          <a:xfrm rot="16200000">
            <a:off x="445327" y="3300048"/>
            <a:ext cx="2087494" cy="32432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Ellipse 17">
            <a:extLst>
              <a:ext uri="{FF2B5EF4-FFF2-40B4-BE49-F238E27FC236}">
                <a16:creationId xmlns:a16="http://schemas.microsoft.com/office/drawing/2014/main" id="{AB4AD453-37FA-AB43-A13E-817C861A565B}"/>
              </a:ext>
            </a:extLst>
          </p:cNvPr>
          <p:cNvSpPr/>
          <p:nvPr>
            <p:custDataLst>
              <p:tags r:id="rId5"/>
            </p:custDataLst>
          </p:nvPr>
        </p:nvSpPr>
        <p:spPr>
          <a:xfrm rot="16200000">
            <a:off x="10465386" y="2977872"/>
            <a:ext cx="703090" cy="718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 name="Groupe 27">
            <a:extLst>
              <a:ext uri="{FF2B5EF4-FFF2-40B4-BE49-F238E27FC236}">
                <a16:creationId xmlns:a16="http://schemas.microsoft.com/office/drawing/2014/main" id="{8EFBBF99-CA5F-BA4B-8DB8-E2CA79D5A9AC}"/>
              </a:ext>
            </a:extLst>
          </p:cNvPr>
          <p:cNvGrpSpPr/>
          <p:nvPr>
            <p:custDataLst>
              <p:tags r:id="rId6"/>
            </p:custDataLst>
          </p:nvPr>
        </p:nvGrpSpPr>
        <p:grpSpPr>
          <a:xfrm>
            <a:off x="2368865" y="2044849"/>
            <a:ext cx="7612897" cy="2737465"/>
            <a:chOff x="2368865" y="2037029"/>
            <a:chExt cx="7612897" cy="2745284"/>
          </a:xfrm>
        </p:grpSpPr>
        <p:pic>
          <p:nvPicPr>
            <p:cNvPr id="19" name="Image 18" descr="C:\Users\chapleau_n\Documents\Publication\Programme de rééducation L'arbre des mots\Orthofino\Documents Version définitive\Croquis.jpg">
              <a:extLst>
                <a:ext uri="{FF2B5EF4-FFF2-40B4-BE49-F238E27FC236}">
                  <a16:creationId xmlns:a16="http://schemas.microsoft.com/office/drawing/2014/main" id="{D354C4C4-C7CF-7342-9DF8-F329EDC4D823}"/>
                </a:ext>
              </a:extLst>
            </p:cNvPr>
            <p:cNvPicPr/>
            <p:nvPr/>
          </p:nvPicPr>
          <p:blipFill rotWithShape="1">
            <a:blip r:embed="rId11" cstate="print">
              <a:extLst>
                <a:ext uri="{28A0092B-C50C-407E-A947-70E740481C1C}">
                  <a14:useLocalDpi xmlns:a14="http://schemas.microsoft.com/office/drawing/2010/main" val="0"/>
                </a:ext>
              </a:extLst>
            </a:blip>
            <a:srcRect l="16462" r="6508" b="59138"/>
            <a:stretch/>
          </p:blipFill>
          <p:spPr bwMode="auto">
            <a:xfrm>
              <a:off x="2368865" y="3688477"/>
              <a:ext cx="805358" cy="775015"/>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 coins arrondis 19">
              <a:extLst>
                <a:ext uri="{FF2B5EF4-FFF2-40B4-BE49-F238E27FC236}">
                  <a16:creationId xmlns:a16="http://schemas.microsoft.com/office/drawing/2014/main" id="{4EE0EF82-77C2-9A49-998C-D3CAFE08F326}"/>
                </a:ext>
              </a:extLst>
            </p:cNvPr>
            <p:cNvSpPr/>
            <p:nvPr/>
          </p:nvSpPr>
          <p:spPr>
            <a:xfrm>
              <a:off x="3442625" y="2037029"/>
              <a:ext cx="6539137" cy="2745284"/>
            </a:xfrm>
            <a:prstGeom prst="roundRect">
              <a:avLst/>
            </a:prstGeom>
            <a:solidFill>
              <a:srgbClr val="2823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ADC08EF4-0F49-2B49-B23D-FAF4C8E01CB8}"/>
                </a:ext>
              </a:extLst>
            </p:cNvPr>
            <p:cNvSpPr/>
            <p:nvPr/>
          </p:nvSpPr>
          <p:spPr>
            <a:xfrm>
              <a:off x="3901779" y="2301751"/>
              <a:ext cx="5325267" cy="2062103"/>
            </a:xfrm>
            <a:prstGeom prst="rect">
              <a:avLst/>
            </a:prstGeom>
          </p:spPr>
          <p:txBody>
            <a:bodyPr wrap="square">
              <a:spAutoFit/>
            </a:bodyPr>
            <a:lstStyle/>
            <a:p>
              <a:r>
                <a:rPr lang="fr-CA" sz="3200" dirty="0">
                  <a:solidFill>
                    <a:schemeClr val="bg1"/>
                  </a:solidFill>
                  <a:latin typeface="Comic Sans MS" panose="030F0702030302020204" pitchFamily="66" charset="0"/>
                </a:rPr>
                <a:t>Lis ce texte puis </a:t>
              </a:r>
              <a:r>
                <a:rPr lang="fr-CA" sz="3200" b="1" i="1" dirty="0">
                  <a:solidFill>
                    <a:schemeClr val="bg1"/>
                  </a:solidFill>
                  <a:latin typeface="Comic Sans MS" panose="030F0702030302020204" pitchFamily="66" charset="0"/>
                </a:rPr>
                <a:t>cherche et trouve </a:t>
              </a:r>
              <a:r>
                <a:rPr lang="fr-CA" sz="3200" dirty="0">
                  <a:solidFill>
                    <a:schemeClr val="bg1"/>
                  </a:solidFill>
                  <a:latin typeface="Comic Sans MS" panose="030F0702030302020204" pitchFamily="66" charset="0"/>
                </a:rPr>
                <a:t>les mots d’après les indices que je te donne.</a:t>
              </a:r>
            </a:p>
            <a:p>
              <a:r>
                <a:rPr lang="fr-CA" sz="3200" dirty="0">
                  <a:solidFill>
                    <a:schemeClr val="bg1"/>
                  </a:solidFill>
                  <a:latin typeface="Comic Sans MS" panose="030F0702030302020204" pitchFamily="66" charset="0"/>
                </a:rPr>
                <a:t>Amuse-toi!</a:t>
              </a:r>
            </a:p>
          </p:txBody>
        </p:sp>
      </p:grpSp>
      <p:pic>
        <p:nvPicPr>
          <p:cNvPr id="26" name="Image 25">
            <a:extLst>
              <a:ext uri="{FF2B5EF4-FFF2-40B4-BE49-F238E27FC236}">
                <a16:creationId xmlns:a16="http://schemas.microsoft.com/office/drawing/2014/main" id="{B5E6E6B4-5887-5D4F-A3A7-2886D72B6F03}"/>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10916051" y="6187044"/>
            <a:ext cx="975437" cy="418546"/>
          </a:xfrm>
          <a:prstGeom prst="rect">
            <a:avLst/>
          </a:prstGeom>
        </p:spPr>
      </p:pic>
      <p:sp>
        <p:nvSpPr>
          <p:cNvPr id="27" name="ZoneTexte 26">
            <a:extLst>
              <a:ext uri="{FF2B5EF4-FFF2-40B4-BE49-F238E27FC236}">
                <a16:creationId xmlns:a16="http://schemas.microsoft.com/office/drawing/2014/main" id="{CC148658-91CE-674D-95CC-F382F214075A}"/>
              </a:ext>
            </a:extLst>
          </p:cNvPr>
          <p:cNvSpPr txBox="1"/>
          <p:nvPr>
            <p:custDataLst>
              <p:tags r:id="rId8"/>
            </p:custDataLst>
          </p:nvPr>
        </p:nvSpPr>
        <p:spPr>
          <a:xfrm>
            <a:off x="10412424" y="6550223"/>
            <a:ext cx="2189194" cy="307777"/>
          </a:xfrm>
          <a:prstGeom prst="rect">
            <a:avLst/>
          </a:prstGeom>
          <a:noFill/>
        </p:spPr>
        <p:txBody>
          <a:bodyPr wrap="square" rtlCol="0">
            <a:spAutoFit/>
          </a:bodyPr>
          <a:lstStyle/>
          <a:p>
            <a:r>
              <a:rPr lang="fr-CA" dirty="0">
                <a:solidFill>
                  <a:srgbClr val="28235C"/>
                </a:solidFill>
                <a:latin typeface="Calibri" panose="020F0502020204030204" pitchFamily="34" charset="0"/>
                <a:cs typeface="Calibri" panose="020F0502020204030204" pitchFamily="34" charset="0"/>
              </a:rPr>
              <a:t>© Nathalie Chapleau</a:t>
            </a:r>
          </a:p>
        </p:txBody>
      </p:sp>
    </p:spTree>
    <p:extLst>
      <p:ext uri="{BB962C8B-B14F-4D97-AF65-F5344CB8AC3E}">
        <p14:creationId xmlns:p14="http://schemas.microsoft.com/office/powerpoint/2010/main" val="53961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0"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54F867-EEAF-EA48-A5FA-337B9773D25D}"/>
              </a:ext>
            </a:extLst>
          </p:cNvPr>
          <p:cNvSpPr/>
          <p:nvPr>
            <p:custDataLst>
              <p:tags r:id="rId1"/>
            </p:custDataLst>
          </p:nvPr>
        </p:nvSpPr>
        <p:spPr>
          <a:xfrm>
            <a:off x="4186281" y="311431"/>
            <a:ext cx="3819444" cy="707886"/>
          </a:xfrm>
          <a:prstGeom prst="rect">
            <a:avLst/>
          </a:prstGeom>
          <a:noFill/>
        </p:spPr>
        <p:txBody>
          <a:bodyPr wrap="none" lIns="91440" tIns="45720" rIns="91440" bIns="45720">
            <a:spAutoFit/>
          </a:bodyPr>
          <a:lstStyle/>
          <a:p>
            <a:pPr algn="ctr"/>
            <a:r>
              <a:rPr lang="fr-CA" sz="4000" b="1" cap="none" spc="0" dirty="0">
                <a:ln w="0"/>
                <a:solidFill>
                  <a:srgbClr val="002060"/>
                </a:solidFill>
              </a:rPr>
              <a:t>Mathieu l’ourson</a:t>
            </a:r>
          </a:p>
        </p:txBody>
      </p:sp>
      <p:pic>
        <p:nvPicPr>
          <p:cNvPr id="8" name="Image 7">
            <a:extLst>
              <a:ext uri="{FF2B5EF4-FFF2-40B4-BE49-F238E27FC236}">
                <a16:creationId xmlns:a16="http://schemas.microsoft.com/office/drawing/2014/main" id="{B5E6E6B4-5887-5D4F-A3A7-2886D72B6F03}"/>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0916051" y="6187044"/>
            <a:ext cx="975437" cy="418546"/>
          </a:xfrm>
          <a:prstGeom prst="rect">
            <a:avLst/>
          </a:prstGeom>
        </p:spPr>
      </p:pic>
      <p:sp>
        <p:nvSpPr>
          <p:cNvPr id="9" name="ZoneTexte 8">
            <a:extLst>
              <a:ext uri="{FF2B5EF4-FFF2-40B4-BE49-F238E27FC236}">
                <a16:creationId xmlns:a16="http://schemas.microsoft.com/office/drawing/2014/main" id="{CC148658-91CE-674D-95CC-F382F214075A}"/>
              </a:ext>
            </a:extLst>
          </p:cNvPr>
          <p:cNvSpPr txBox="1"/>
          <p:nvPr>
            <p:custDataLst>
              <p:tags r:id="rId3"/>
            </p:custDataLst>
          </p:nvPr>
        </p:nvSpPr>
        <p:spPr>
          <a:xfrm>
            <a:off x="10412424" y="6550223"/>
            <a:ext cx="2189194" cy="307777"/>
          </a:xfrm>
          <a:prstGeom prst="rect">
            <a:avLst/>
          </a:prstGeom>
          <a:noFill/>
        </p:spPr>
        <p:txBody>
          <a:bodyPr wrap="square" rtlCol="0">
            <a:spAutoFit/>
          </a:bodyPr>
          <a:lstStyle/>
          <a:p>
            <a:r>
              <a:rPr lang="fr-CA" dirty="0">
                <a:solidFill>
                  <a:srgbClr val="28235C"/>
                </a:solidFill>
                <a:latin typeface="Calibri" panose="020F0502020204030204" pitchFamily="34" charset="0"/>
                <a:cs typeface="Calibri" panose="020F0502020204030204" pitchFamily="34" charset="0"/>
              </a:rPr>
              <a:t>© Nathalie Chapleau</a:t>
            </a:r>
          </a:p>
        </p:txBody>
      </p:sp>
      <p:sp>
        <p:nvSpPr>
          <p:cNvPr id="2" name="Rectangle 1"/>
          <p:cNvSpPr/>
          <p:nvPr>
            <p:custDataLst>
              <p:tags r:id="rId4"/>
            </p:custDataLst>
          </p:nvPr>
        </p:nvSpPr>
        <p:spPr>
          <a:xfrm>
            <a:off x="0" y="914400"/>
            <a:ext cx="12192000" cy="527264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rot="21232962">
            <a:off x="-29566" y="3220247"/>
            <a:ext cx="3258922" cy="3621024"/>
          </a:xfrm>
          <a:prstGeom prst="ellipse">
            <a:avLst/>
          </a:prstGeom>
          <a:ln>
            <a:noFill/>
          </a:ln>
          <a:effectLst>
            <a:softEdge rad="112500"/>
          </a:effectLst>
        </p:spPr>
      </p:pic>
      <p:sp>
        <p:nvSpPr>
          <p:cNvPr id="16" name="Rectangle 15">
            <a:extLst>
              <a:ext uri="{FF2B5EF4-FFF2-40B4-BE49-F238E27FC236}">
                <a16:creationId xmlns:a16="http://schemas.microsoft.com/office/drawing/2014/main" id="{ADC08EF4-0F49-2B49-B23D-FAF4C8E01CB8}"/>
              </a:ext>
            </a:extLst>
          </p:cNvPr>
          <p:cNvSpPr/>
          <p:nvPr>
            <p:custDataLst>
              <p:tags r:id="rId6"/>
            </p:custDataLst>
          </p:nvPr>
        </p:nvSpPr>
        <p:spPr>
          <a:xfrm>
            <a:off x="3099816" y="1019318"/>
            <a:ext cx="8942832" cy="5404950"/>
          </a:xfrm>
          <a:prstGeom prst="rect">
            <a:avLst/>
          </a:prstGeom>
        </p:spPr>
        <p:txBody>
          <a:bodyPr wrap="square">
            <a:spAutoFit/>
          </a:bodyPr>
          <a:lstStyle/>
          <a:p>
            <a:r>
              <a:rPr lang="fr-CA" sz="2800" dirty="0">
                <a:solidFill>
                  <a:schemeClr val="bg1"/>
                </a:solidFill>
                <a:latin typeface="Comic Sans MS" panose="030F0702030302020204" pitchFamily="66" charset="0"/>
              </a:rPr>
              <a:t>Mathieu, l’ourson, est bien gourmand. Même si maman ourse lui donne son déjeuner tous les matins, il a toujours faim.</a:t>
            </a:r>
          </a:p>
          <a:p>
            <a:r>
              <a:rPr lang="fr-CA" sz="2800" dirty="0">
                <a:solidFill>
                  <a:schemeClr val="bg1"/>
                </a:solidFill>
                <a:latin typeface="Comic Sans MS" panose="030F0702030302020204" pitchFamily="66" charset="0"/>
              </a:rPr>
              <a:t>Un après-midi, il a décidé de prendre le miel de mesdames les abeilles. Pourtant, ses parents l’avaient averti de ne pas s’approcher de ces travailleuses. Mathieu a décidé de leur jouer un tour. Il a mis de jolies fleurettes sur sa tête afin de les faire sortir de la ruche. Pendant ce temps, il souhaitait prendre leur miel. Mais les abeilles, plutôt rusées, lui ont piqué les oreilles. Alors Mathieu est reparti sans son miel, le ventre vide.</a:t>
            </a:r>
          </a:p>
        </p:txBody>
      </p:sp>
    </p:spTree>
    <p:extLst>
      <p:ext uri="{BB962C8B-B14F-4D97-AF65-F5344CB8AC3E}">
        <p14:creationId xmlns:p14="http://schemas.microsoft.com/office/powerpoint/2010/main" val="179872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B6D37B5A-0C8A-E642-AF1C-99096801189E}"/>
              </a:ext>
            </a:extLst>
          </p:cNvPr>
          <p:cNvPicPr>
            <a:picLocks noChangeAspect="1"/>
          </p:cNvPicPr>
          <p:nvPr>
            <p:custDataLst>
              <p:tags r:id="rId1"/>
            </p:custDataLst>
          </p:nvPr>
        </p:nvPicPr>
        <p:blipFill>
          <a:blip r:embed="rId8"/>
          <a:stretch>
            <a:fillRect/>
          </a:stretch>
        </p:blipFill>
        <p:spPr>
          <a:xfrm>
            <a:off x="0" y="-1"/>
            <a:ext cx="10938049" cy="7746011"/>
          </a:xfrm>
          <a:prstGeom prst="rect">
            <a:avLst/>
          </a:prstGeom>
        </p:spPr>
      </p:pic>
      <p:sp>
        <p:nvSpPr>
          <p:cNvPr id="6" name="Ellipse 5">
            <a:extLst>
              <a:ext uri="{FF2B5EF4-FFF2-40B4-BE49-F238E27FC236}">
                <a16:creationId xmlns:a16="http://schemas.microsoft.com/office/drawing/2014/main" id="{AAA56A95-977A-1241-92C1-3DD4D6AB6F5B}"/>
              </a:ext>
            </a:extLst>
          </p:cNvPr>
          <p:cNvSpPr/>
          <p:nvPr>
            <p:custDataLst>
              <p:tags r:id="rId2"/>
            </p:custDataLst>
          </p:nvPr>
        </p:nvSpPr>
        <p:spPr>
          <a:xfrm>
            <a:off x="3474720" y="807720"/>
            <a:ext cx="5242560" cy="5242560"/>
          </a:xfrm>
          <a:prstGeom prst="ellipse">
            <a:avLst/>
          </a:prstGeom>
          <a:solidFill>
            <a:srgbClr val="2823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C35F57F-071C-D447-8EF8-1DED42879FE9}"/>
              </a:ext>
            </a:extLst>
          </p:cNvPr>
          <p:cNvSpPr/>
          <p:nvPr>
            <p:custDataLst>
              <p:tags r:id="rId3"/>
            </p:custDataLst>
          </p:nvPr>
        </p:nvSpPr>
        <p:spPr>
          <a:xfrm>
            <a:off x="3708167" y="2551837"/>
            <a:ext cx="4775666" cy="1754326"/>
          </a:xfrm>
          <a:prstGeom prst="rect">
            <a:avLst/>
          </a:prstGeom>
        </p:spPr>
        <p:txBody>
          <a:bodyPr wrap="none">
            <a:spAutoFit/>
          </a:bodyPr>
          <a:lstStyle/>
          <a:p>
            <a:pPr algn="ctr"/>
            <a:r>
              <a:rPr lang="fr-CA" sz="5400" b="1" dirty="0">
                <a:solidFill>
                  <a:schemeClr val="bg1"/>
                </a:solidFill>
                <a:latin typeface="Comic Sans MS" panose="030F0702030302020204" pitchFamily="66" charset="0"/>
              </a:rPr>
              <a:t> À toi d’être </a:t>
            </a:r>
          </a:p>
          <a:p>
            <a:pPr algn="ctr"/>
            <a:r>
              <a:rPr lang="fr-CA" sz="5400" b="1" dirty="0">
                <a:solidFill>
                  <a:schemeClr val="bg1"/>
                </a:solidFill>
                <a:latin typeface="Comic Sans MS" panose="030F0702030302020204" pitchFamily="66" charset="0"/>
              </a:rPr>
              <a:t>le détective!</a:t>
            </a:r>
          </a:p>
        </p:txBody>
      </p:sp>
      <p:pic>
        <p:nvPicPr>
          <p:cNvPr id="19" name="Image 18" descr="C:\Users\chapleau_n\Documents\Publication\Programme de rééducation L'arbre des mots\Orthofino\Documents Version définitive\Croquis.jpg">
            <a:extLst>
              <a:ext uri="{FF2B5EF4-FFF2-40B4-BE49-F238E27FC236}">
                <a16:creationId xmlns:a16="http://schemas.microsoft.com/office/drawing/2014/main" id="{8BFC4056-4E74-784C-8152-BBC318EC9C3D}"/>
              </a:ext>
            </a:extLst>
          </p:cNvPr>
          <p:cNvPicPr/>
          <p:nvPr>
            <p:custDataLst>
              <p:tags r:id="rId4"/>
            </p:custDataLst>
          </p:nvPr>
        </p:nvPicPr>
        <p:blipFill rotWithShape="1">
          <a:blip r:embed="rId9" cstate="print">
            <a:extLst>
              <a:ext uri="{28A0092B-C50C-407E-A947-70E740481C1C}">
                <a14:useLocalDpi xmlns:a14="http://schemas.microsoft.com/office/drawing/2010/main" val="0"/>
              </a:ext>
            </a:extLst>
          </a:blip>
          <a:srcRect l="16462" r="6508" b="59138"/>
          <a:stretch/>
        </p:blipFill>
        <p:spPr bwMode="auto">
          <a:xfrm>
            <a:off x="5499488" y="4604184"/>
            <a:ext cx="1193023" cy="1148074"/>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Image 22">
            <a:extLst>
              <a:ext uri="{FF2B5EF4-FFF2-40B4-BE49-F238E27FC236}">
                <a16:creationId xmlns:a16="http://schemas.microsoft.com/office/drawing/2014/main" id="{02F64D3B-D1A1-0C48-A528-41F9CF3BC239}"/>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10358629" y="6050280"/>
            <a:ext cx="1190413" cy="510789"/>
          </a:xfrm>
          <a:prstGeom prst="rect">
            <a:avLst/>
          </a:prstGeom>
        </p:spPr>
      </p:pic>
      <p:sp>
        <p:nvSpPr>
          <p:cNvPr id="24" name="ZoneTexte 23">
            <a:extLst>
              <a:ext uri="{FF2B5EF4-FFF2-40B4-BE49-F238E27FC236}">
                <a16:creationId xmlns:a16="http://schemas.microsoft.com/office/drawing/2014/main" id="{96EE5A63-E46D-9B41-9D8E-14432096CBC7}"/>
              </a:ext>
            </a:extLst>
          </p:cNvPr>
          <p:cNvSpPr txBox="1"/>
          <p:nvPr>
            <p:custDataLst>
              <p:tags r:id="rId6"/>
            </p:custDataLst>
          </p:nvPr>
        </p:nvSpPr>
        <p:spPr>
          <a:xfrm>
            <a:off x="9660360" y="6487640"/>
            <a:ext cx="2189194" cy="307777"/>
          </a:xfrm>
          <a:prstGeom prst="rect">
            <a:avLst/>
          </a:prstGeom>
          <a:noFill/>
        </p:spPr>
        <p:txBody>
          <a:bodyPr wrap="square" rtlCol="0">
            <a:spAutoFit/>
          </a:bodyPr>
          <a:lstStyle/>
          <a:p>
            <a:r>
              <a:rPr lang="fr-CA" dirty="0">
                <a:solidFill>
                  <a:srgbClr val="28235C"/>
                </a:solidFill>
                <a:latin typeface="Calibri" panose="020F0502020204030204" pitchFamily="34" charset="0"/>
                <a:cs typeface="Calibri" panose="020F0502020204030204" pitchFamily="34" charset="0"/>
              </a:rPr>
              <a:t>© Nathalie Chapleau</a:t>
            </a:r>
          </a:p>
        </p:txBody>
      </p:sp>
    </p:spTree>
    <p:extLst>
      <p:ext uri="{BB962C8B-B14F-4D97-AF65-F5344CB8AC3E}">
        <p14:creationId xmlns:p14="http://schemas.microsoft.com/office/powerpoint/2010/main" val="371933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54F867-EEAF-EA48-A5FA-337B9773D25D}"/>
              </a:ext>
            </a:extLst>
          </p:cNvPr>
          <p:cNvSpPr/>
          <p:nvPr>
            <p:custDataLst>
              <p:tags r:id="rId1"/>
            </p:custDataLst>
          </p:nvPr>
        </p:nvSpPr>
        <p:spPr>
          <a:xfrm>
            <a:off x="4023642" y="311431"/>
            <a:ext cx="4144724" cy="707886"/>
          </a:xfrm>
          <a:prstGeom prst="rect">
            <a:avLst/>
          </a:prstGeom>
          <a:noFill/>
        </p:spPr>
        <p:txBody>
          <a:bodyPr wrap="none" lIns="91440" tIns="45720" rIns="91440" bIns="45720">
            <a:spAutoFit/>
          </a:bodyPr>
          <a:lstStyle/>
          <a:p>
            <a:pPr algn="ctr"/>
            <a:r>
              <a:rPr lang="fr-CA" sz="4000" b="1" cap="none" spc="0" dirty="0">
                <a:ln w="0"/>
                <a:solidFill>
                  <a:srgbClr val="002060"/>
                </a:solidFill>
              </a:rPr>
              <a:t>Cherche et trouve!</a:t>
            </a:r>
          </a:p>
        </p:txBody>
      </p:sp>
      <p:pic>
        <p:nvPicPr>
          <p:cNvPr id="8" name="Image 7">
            <a:extLst>
              <a:ext uri="{FF2B5EF4-FFF2-40B4-BE49-F238E27FC236}">
                <a16:creationId xmlns:a16="http://schemas.microsoft.com/office/drawing/2014/main" id="{B5E6E6B4-5887-5D4F-A3A7-2886D72B6F03}"/>
              </a:ext>
            </a:extLst>
          </p:cNvPr>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10916051" y="6187044"/>
            <a:ext cx="975437" cy="418546"/>
          </a:xfrm>
          <a:prstGeom prst="rect">
            <a:avLst/>
          </a:prstGeom>
        </p:spPr>
      </p:pic>
      <p:sp>
        <p:nvSpPr>
          <p:cNvPr id="9" name="ZoneTexte 8">
            <a:extLst>
              <a:ext uri="{FF2B5EF4-FFF2-40B4-BE49-F238E27FC236}">
                <a16:creationId xmlns:a16="http://schemas.microsoft.com/office/drawing/2014/main" id="{CC148658-91CE-674D-95CC-F382F214075A}"/>
              </a:ext>
            </a:extLst>
          </p:cNvPr>
          <p:cNvSpPr txBox="1"/>
          <p:nvPr>
            <p:custDataLst>
              <p:tags r:id="rId3"/>
            </p:custDataLst>
          </p:nvPr>
        </p:nvSpPr>
        <p:spPr>
          <a:xfrm>
            <a:off x="10412424" y="6550223"/>
            <a:ext cx="2189194" cy="307777"/>
          </a:xfrm>
          <a:prstGeom prst="rect">
            <a:avLst/>
          </a:prstGeom>
          <a:noFill/>
        </p:spPr>
        <p:txBody>
          <a:bodyPr wrap="square" rtlCol="0">
            <a:spAutoFit/>
          </a:bodyPr>
          <a:lstStyle/>
          <a:p>
            <a:r>
              <a:rPr lang="fr-CA" dirty="0">
                <a:solidFill>
                  <a:srgbClr val="28235C"/>
                </a:solidFill>
                <a:latin typeface="Calibri" panose="020F0502020204030204" pitchFamily="34" charset="0"/>
                <a:cs typeface="Calibri" panose="020F0502020204030204" pitchFamily="34" charset="0"/>
              </a:rPr>
              <a:t>© Nathalie Chapleau</a:t>
            </a:r>
          </a:p>
        </p:txBody>
      </p:sp>
      <p:sp>
        <p:nvSpPr>
          <p:cNvPr id="2" name="Rectangle 1"/>
          <p:cNvSpPr/>
          <p:nvPr>
            <p:custDataLst>
              <p:tags r:id="rId4"/>
            </p:custDataLst>
          </p:nvPr>
        </p:nvSpPr>
        <p:spPr>
          <a:xfrm>
            <a:off x="0" y="936151"/>
            <a:ext cx="12192000" cy="5272644"/>
          </a:xfrm>
          <a:prstGeom prst="rect">
            <a:avLst/>
          </a:prstGeom>
          <a:solidFill>
            <a:srgbClr val="6AC6DC"/>
          </a:solidFill>
          <a:ln>
            <a:solidFill>
              <a:srgbClr val="6AC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a:extLst>
              <a:ext uri="{FF2B5EF4-FFF2-40B4-BE49-F238E27FC236}">
                <a16:creationId xmlns:a16="http://schemas.microsoft.com/office/drawing/2014/main" id="{945ECBE3-C40C-3143-8D06-01A620B96BE6}"/>
              </a:ext>
            </a:extLst>
          </p:cNvPr>
          <p:cNvPicPr>
            <a:picLocks noChangeAspect="1"/>
          </p:cNvPicPr>
          <p:nvPr>
            <p:custDataLst>
              <p:tags r:id="rId5"/>
            </p:custDataLst>
          </p:nvPr>
        </p:nvPicPr>
        <p:blipFill>
          <a:blip r:embed="rId16"/>
          <a:stretch>
            <a:fillRect/>
          </a:stretch>
        </p:blipFill>
        <p:spPr>
          <a:xfrm rot="1067484">
            <a:off x="10317857" y="302165"/>
            <a:ext cx="1651259" cy="17238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Flèche droite 3"/>
          <p:cNvSpPr/>
          <p:nvPr>
            <p:custDataLst>
              <p:tags r:id="rId6"/>
            </p:custDataLst>
          </p:nvPr>
        </p:nvSpPr>
        <p:spPr>
          <a:xfrm>
            <a:off x="713232" y="1259945"/>
            <a:ext cx="877824" cy="674904"/>
          </a:xfrm>
          <a:prstGeom prst="rightArrow">
            <a:avLst/>
          </a:prstGeom>
          <a:solidFill>
            <a:srgbClr val="2823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ADC08EF4-0F49-2B49-B23D-FAF4C8E01CB8}"/>
              </a:ext>
            </a:extLst>
          </p:cNvPr>
          <p:cNvSpPr/>
          <p:nvPr>
            <p:custDataLst>
              <p:tags r:id="rId7"/>
            </p:custDataLst>
          </p:nvPr>
        </p:nvSpPr>
        <p:spPr>
          <a:xfrm>
            <a:off x="1828800" y="1944681"/>
            <a:ext cx="8037742" cy="584775"/>
          </a:xfrm>
          <a:prstGeom prst="rect">
            <a:avLst/>
          </a:prstGeom>
        </p:spPr>
        <p:txBody>
          <a:bodyPr wrap="square">
            <a:spAutoFit/>
          </a:bodyPr>
          <a:lstStyle/>
          <a:p>
            <a:r>
              <a:rPr lang="fr-CA" sz="3200" dirty="0">
                <a:solidFill>
                  <a:schemeClr val="bg1"/>
                </a:solidFill>
                <a:latin typeface="Comic Sans MS" panose="030F0702030302020204" pitchFamily="66" charset="0"/>
              </a:rPr>
              <a:t>Tu as trouvé?</a:t>
            </a:r>
          </a:p>
        </p:txBody>
      </p:sp>
      <p:sp>
        <p:nvSpPr>
          <p:cNvPr id="14" name="Rectangle 13">
            <a:extLst>
              <a:ext uri="{FF2B5EF4-FFF2-40B4-BE49-F238E27FC236}">
                <a16:creationId xmlns:a16="http://schemas.microsoft.com/office/drawing/2014/main" id="{ADC08EF4-0F49-2B49-B23D-FAF4C8E01CB8}"/>
              </a:ext>
            </a:extLst>
          </p:cNvPr>
          <p:cNvSpPr/>
          <p:nvPr>
            <p:custDataLst>
              <p:tags r:id="rId8"/>
            </p:custDataLst>
          </p:nvPr>
        </p:nvSpPr>
        <p:spPr>
          <a:xfrm>
            <a:off x="1828800" y="2608902"/>
            <a:ext cx="8037742" cy="584775"/>
          </a:xfrm>
          <a:prstGeom prst="rect">
            <a:avLst/>
          </a:prstGeom>
        </p:spPr>
        <p:txBody>
          <a:bodyPr wrap="square">
            <a:spAutoFit/>
          </a:bodyPr>
          <a:lstStyle/>
          <a:p>
            <a:r>
              <a:rPr lang="fr-CA" sz="3200" dirty="0">
                <a:solidFill>
                  <a:schemeClr val="bg1"/>
                </a:solidFill>
                <a:latin typeface="Comic Sans MS" panose="030F0702030302020204" pitchFamily="66" charset="0"/>
              </a:rPr>
              <a:t>C’est du </a:t>
            </a:r>
            <a:r>
              <a:rPr lang="fr-CA" sz="3200" dirty="0">
                <a:solidFill>
                  <a:srgbClr val="002060"/>
                </a:solidFill>
                <a:latin typeface="Comic Sans MS" panose="030F0702030302020204" pitchFamily="66" charset="0"/>
              </a:rPr>
              <a:t>miel</a:t>
            </a:r>
            <a:r>
              <a:rPr lang="fr-CA" sz="3200" dirty="0">
                <a:solidFill>
                  <a:schemeClr val="bg1"/>
                </a:solidFill>
                <a:latin typeface="Comic Sans MS" panose="030F0702030302020204" pitchFamily="66" charset="0"/>
              </a:rPr>
              <a:t>.</a:t>
            </a:r>
          </a:p>
        </p:txBody>
      </p:sp>
      <p:sp>
        <p:nvSpPr>
          <p:cNvPr id="15" name="Flèche droite 14"/>
          <p:cNvSpPr/>
          <p:nvPr>
            <p:custDataLst>
              <p:tags r:id="rId9"/>
            </p:custDataLst>
          </p:nvPr>
        </p:nvSpPr>
        <p:spPr>
          <a:xfrm>
            <a:off x="714802" y="3901030"/>
            <a:ext cx="877824" cy="674904"/>
          </a:xfrm>
          <a:prstGeom prst="rightArrow">
            <a:avLst/>
          </a:prstGeom>
          <a:solidFill>
            <a:srgbClr val="2823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ADC08EF4-0F49-2B49-B23D-FAF4C8E01CB8}"/>
              </a:ext>
            </a:extLst>
          </p:cNvPr>
          <p:cNvSpPr/>
          <p:nvPr>
            <p:custDataLst>
              <p:tags r:id="rId10"/>
            </p:custDataLst>
          </p:nvPr>
        </p:nvSpPr>
        <p:spPr>
          <a:xfrm>
            <a:off x="1830369" y="3935545"/>
            <a:ext cx="9877721" cy="584775"/>
          </a:xfrm>
          <a:prstGeom prst="rect">
            <a:avLst/>
          </a:prstGeom>
        </p:spPr>
        <p:txBody>
          <a:bodyPr wrap="square">
            <a:spAutoFit/>
          </a:bodyPr>
          <a:lstStyle/>
          <a:p>
            <a:r>
              <a:rPr lang="fr-CA" sz="3200" dirty="0">
                <a:solidFill>
                  <a:schemeClr val="bg1"/>
                </a:solidFill>
                <a:latin typeface="Comic Sans MS" panose="030F0702030302020204" pitchFamily="66" charset="0"/>
              </a:rPr>
              <a:t>Cherche un mot de la même famille que </a:t>
            </a:r>
            <a:r>
              <a:rPr lang="fr-CA" sz="3200" dirty="0">
                <a:solidFill>
                  <a:srgbClr val="002060"/>
                </a:solidFill>
                <a:latin typeface="Comic Sans MS" panose="030F0702030302020204" pitchFamily="66" charset="0"/>
              </a:rPr>
              <a:t>miel</a:t>
            </a:r>
            <a:r>
              <a:rPr lang="fr-CA" sz="3200" dirty="0">
                <a:solidFill>
                  <a:schemeClr val="bg1"/>
                </a:solidFill>
                <a:latin typeface="Comic Sans MS" panose="030F0702030302020204" pitchFamily="66" charset="0"/>
              </a:rPr>
              <a:t>.</a:t>
            </a:r>
          </a:p>
        </p:txBody>
      </p:sp>
      <p:sp>
        <p:nvSpPr>
          <p:cNvPr id="18" name="Rectangle 17">
            <a:extLst>
              <a:ext uri="{FF2B5EF4-FFF2-40B4-BE49-F238E27FC236}">
                <a16:creationId xmlns:a16="http://schemas.microsoft.com/office/drawing/2014/main" id="{ADC08EF4-0F49-2B49-B23D-FAF4C8E01CB8}"/>
              </a:ext>
            </a:extLst>
          </p:cNvPr>
          <p:cNvSpPr/>
          <p:nvPr>
            <p:custDataLst>
              <p:tags r:id="rId11"/>
            </p:custDataLst>
          </p:nvPr>
        </p:nvSpPr>
        <p:spPr>
          <a:xfrm>
            <a:off x="1830370" y="4559245"/>
            <a:ext cx="8037742" cy="584775"/>
          </a:xfrm>
          <a:prstGeom prst="rect">
            <a:avLst/>
          </a:prstGeom>
        </p:spPr>
        <p:txBody>
          <a:bodyPr wrap="square">
            <a:spAutoFit/>
          </a:bodyPr>
          <a:lstStyle/>
          <a:p>
            <a:r>
              <a:rPr lang="fr-CA" sz="3200" dirty="0">
                <a:solidFill>
                  <a:schemeClr val="bg1"/>
                </a:solidFill>
                <a:latin typeface="Comic Sans MS" panose="030F0702030302020204" pitchFamily="66" charset="0"/>
              </a:rPr>
              <a:t>Tu as trouvé?</a:t>
            </a:r>
          </a:p>
        </p:txBody>
      </p:sp>
      <p:sp>
        <p:nvSpPr>
          <p:cNvPr id="19" name="Rectangle 18">
            <a:extLst>
              <a:ext uri="{FF2B5EF4-FFF2-40B4-BE49-F238E27FC236}">
                <a16:creationId xmlns:a16="http://schemas.microsoft.com/office/drawing/2014/main" id="{ADC08EF4-0F49-2B49-B23D-FAF4C8E01CB8}"/>
              </a:ext>
            </a:extLst>
          </p:cNvPr>
          <p:cNvSpPr/>
          <p:nvPr>
            <p:custDataLst>
              <p:tags r:id="rId12"/>
            </p:custDataLst>
          </p:nvPr>
        </p:nvSpPr>
        <p:spPr>
          <a:xfrm>
            <a:off x="1830369" y="5223466"/>
            <a:ext cx="10207659" cy="584775"/>
          </a:xfrm>
          <a:prstGeom prst="rect">
            <a:avLst/>
          </a:prstGeom>
        </p:spPr>
        <p:txBody>
          <a:bodyPr wrap="square">
            <a:spAutoFit/>
          </a:bodyPr>
          <a:lstStyle/>
          <a:p>
            <a:r>
              <a:rPr lang="fr-CA" sz="3200" dirty="0">
                <a:solidFill>
                  <a:schemeClr val="bg1"/>
                </a:solidFill>
                <a:latin typeface="Comic Sans MS" panose="030F0702030302020204" pitchFamily="66" charset="0"/>
              </a:rPr>
              <a:t>Il y a </a:t>
            </a:r>
            <a:r>
              <a:rPr lang="fr-CA" sz="3200" dirty="0">
                <a:solidFill>
                  <a:srgbClr val="002060"/>
                </a:solidFill>
                <a:latin typeface="Comic Sans MS" panose="030F0702030302020204" pitchFamily="66" charset="0"/>
              </a:rPr>
              <a:t>mielleux</a:t>
            </a:r>
            <a:r>
              <a:rPr lang="fr-CA" sz="3200" dirty="0">
                <a:solidFill>
                  <a:schemeClr val="bg1"/>
                </a:solidFill>
                <a:latin typeface="Comic Sans MS" panose="030F0702030302020204" pitchFamily="66" charset="0"/>
              </a:rPr>
              <a:t>, </a:t>
            </a:r>
            <a:r>
              <a:rPr lang="fr-CA" sz="3200" dirty="0" err="1">
                <a:solidFill>
                  <a:srgbClr val="28235C"/>
                </a:solidFill>
                <a:latin typeface="Comic Sans MS" panose="030F0702030302020204" pitchFamily="66" charset="0"/>
              </a:rPr>
              <a:t>miellerie</a:t>
            </a:r>
            <a:r>
              <a:rPr lang="fr-CA" sz="3200" dirty="0">
                <a:solidFill>
                  <a:schemeClr val="bg1"/>
                </a:solidFill>
                <a:latin typeface="Comic Sans MS" panose="030F0702030302020204" pitchFamily="66" charset="0"/>
              </a:rPr>
              <a:t>, </a:t>
            </a:r>
            <a:r>
              <a:rPr lang="fr-CA" sz="3200" dirty="0">
                <a:solidFill>
                  <a:srgbClr val="28235C"/>
                </a:solidFill>
                <a:latin typeface="Comic Sans MS" panose="030F0702030302020204" pitchFamily="66" charset="0"/>
              </a:rPr>
              <a:t>démieller</a:t>
            </a:r>
            <a:r>
              <a:rPr lang="fr-CA" sz="3200" dirty="0">
                <a:solidFill>
                  <a:schemeClr val="bg1"/>
                </a:solidFill>
                <a:latin typeface="Comic Sans MS" panose="030F0702030302020204" pitchFamily="66" charset="0"/>
              </a:rPr>
              <a:t>, </a:t>
            </a:r>
            <a:r>
              <a:rPr lang="fr-CA" sz="3200" dirty="0">
                <a:solidFill>
                  <a:srgbClr val="28235C"/>
                </a:solidFill>
                <a:latin typeface="Comic Sans MS" panose="030F0702030302020204" pitchFamily="66" charset="0"/>
              </a:rPr>
              <a:t>mielleusement</a:t>
            </a:r>
            <a:r>
              <a:rPr lang="fr-CA" sz="3200" dirty="0">
                <a:solidFill>
                  <a:schemeClr val="bg1"/>
                </a:solidFill>
                <a:latin typeface="Comic Sans MS" panose="030F0702030302020204" pitchFamily="66" charset="0"/>
              </a:rPr>
              <a:t>...</a:t>
            </a:r>
          </a:p>
        </p:txBody>
      </p:sp>
      <p:sp>
        <p:nvSpPr>
          <p:cNvPr id="3" name="Rectangle 2">
            <a:extLst>
              <a:ext uri="{FF2B5EF4-FFF2-40B4-BE49-F238E27FC236}">
                <a16:creationId xmlns:a16="http://schemas.microsoft.com/office/drawing/2014/main" id="{1E417FC8-7AB8-C746-B71C-913AEFF2454D}"/>
              </a:ext>
            </a:extLst>
          </p:cNvPr>
          <p:cNvSpPr/>
          <p:nvPr>
            <p:custDataLst>
              <p:tags r:id="rId13"/>
            </p:custDataLst>
          </p:nvPr>
        </p:nvSpPr>
        <p:spPr>
          <a:xfrm>
            <a:off x="1818492" y="1309337"/>
            <a:ext cx="8814062" cy="584775"/>
          </a:xfrm>
          <a:prstGeom prst="rect">
            <a:avLst/>
          </a:prstGeom>
        </p:spPr>
        <p:txBody>
          <a:bodyPr wrap="square">
            <a:spAutoFit/>
          </a:bodyPr>
          <a:lstStyle/>
          <a:p>
            <a:r>
              <a:rPr lang="fr-CA" sz="3200" dirty="0">
                <a:solidFill>
                  <a:schemeClr val="bg1"/>
                </a:solidFill>
                <a:latin typeface="Comic Sans MS" panose="030F0702030302020204" pitchFamily="66" charset="0"/>
              </a:rPr>
              <a:t>Cherche un mot de base qui est un aliment.</a:t>
            </a:r>
          </a:p>
        </p:txBody>
      </p:sp>
    </p:spTree>
    <p:extLst>
      <p:ext uri="{BB962C8B-B14F-4D97-AF65-F5344CB8AC3E}">
        <p14:creationId xmlns:p14="http://schemas.microsoft.com/office/powerpoint/2010/main" val="891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0"/>
                                  </p:iterate>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1"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14"/>
                                        </p:tgtEl>
                                        <p:attrNameLst>
                                          <p:attrName>ppt_x</p:attrName>
                                          <p:attrName>ppt_y</p:attrName>
                                        </p:attrNameLst>
                                      </p:cBhvr>
                                    </p:animMotion>
                                    <p:animRot by="1500000">
                                      <p:cBhvr>
                                        <p:cTn id="25" dur="125" fill="hold">
                                          <p:stCondLst>
                                            <p:cond delay="0"/>
                                          </p:stCondLst>
                                        </p:cTn>
                                        <p:tgtEl>
                                          <p:spTgt spid="14"/>
                                        </p:tgtEl>
                                        <p:attrNameLst>
                                          <p:attrName>r</p:attrName>
                                        </p:attrNameLst>
                                      </p:cBhvr>
                                    </p:animRot>
                                    <p:animRot by="-1500000">
                                      <p:cBhvr>
                                        <p:cTn id="26" dur="125" fill="hold">
                                          <p:stCondLst>
                                            <p:cond delay="125"/>
                                          </p:stCondLst>
                                        </p:cTn>
                                        <p:tgtEl>
                                          <p:spTgt spid="14"/>
                                        </p:tgtEl>
                                        <p:attrNameLst>
                                          <p:attrName>r</p:attrName>
                                        </p:attrNameLst>
                                      </p:cBhvr>
                                    </p:animRot>
                                    <p:animRot by="-1500000">
                                      <p:cBhvr>
                                        <p:cTn id="27" dur="125" fill="hold">
                                          <p:stCondLst>
                                            <p:cond delay="250"/>
                                          </p:stCondLst>
                                        </p:cTn>
                                        <p:tgtEl>
                                          <p:spTgt spid="14"/>
                                        </p:tgtEl>
                                        <p:attrNameLst>
                                          <p:attrName>r</p:attrName>
                                        </p:attrNameLst>
                                      </p:cBhvr>
                                    </p:animRot>
                                    <p:animRot by="1500000">
                                      <p:cBhvr>
                                        <p:cTn id="28" dur="125" fill="hold">
                                          <p:stCondLst>
                                            <p:cond delay="375"/>
                                          </p:stCondLst>
                                        </p:cTn>
                                        <p:tgtEl>
                                          <p:spTgt spid="1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 nodeType="clickEffect">
                                  <p:stCondLst>
                                    <p:cond delay="0"/>
                                  </p:stCondLst>
                                  <p:iterate type="lt">
                                    <p:tmPct val="0"/>
                                  </p:iterate>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500"/>
                            </p:stCondLst>
                            <p:childTnLst>
                              <p:par>
                                <p:cTn id="49" presetID="34" presetClass="emph" presetSubtype="0" fill="hold" grpId="0" nodeType="afterEffect">
                                  <p:stCondLst>
                                    <p:cond delay="0"/>
                                  </p:stCondLst>
                                  <p:iterate type="lt">
                                    <p:tmPct val="10000"/>
                                  </p:iterate>
                                  <p:childTnLst>
                                    <p:animMotion origin="layout" path="M 1.11022E-16 3.33333E-6 L 1.11022E-16 -0.07223 " pathEditMode="relative" rAng="0" ptsTypes="AA">
                                      <p:cBhvr>
                                        <p:cTn id="50" dur="250" accel="50000" decel="50000" autoRev="1" fill="hold">
                                          <p:stCondLst>
                                            <p:cond delay="0"/>
                                          </p:stCondLst>
                                        </p:cTn>
                                        <p:tgtEl>
                                          <p:spTgt spid="19"/>
                                        </p:tgtEl>
                                        <p:attrNameLst>
                                          <p:attrName>ppt_x</p:attrName>
                                          <p:attrName>ppt_y</p:attrName>
                                        </p:attrNameLst>
                                      </p:cBhvr>
                                      <p:rCtr x="0" y="-3611"/>
                                    </p:animMotion>
                                    <p:animRot by="1500000">
                                      <p:cBhvr>
                                        <p:cTn id="51" dur="125" fill="hold">
                                          <p:stCondLst>
                                            <p:cond delay="0"/>
                                          </p:stCondLst>
                                        </p:cTn>
                                        <p:tgtEl>
                                          <p:spTgt spid="19"/>
                                        </p:tgtEl>
                                        <p:attrNameLst>
                                          <p:attrName>r</p:attrName>
                                        </p:attrNameLst>
                                      </p:cBhvr>
                                    </p:animRot>
                                    <p:animRot by="-1500000">
                                      <p:cBhvr>
                                        <p:cTn id="52" dur="125" fill="hold">
                                          <p:stCondLst>
                                            <p:cond delay="125"/>
                                          </p:stCondLst>
                                        </p:cTn>
                                        <p:tgtEl>
                                          <p:spTgt spid="19"/>
                                        </p:tgtEl>
                                        <p:attrNameLst>
                                          <p:attrName>r</p:attrName>
                                        </p:attrNameLst>
                                      </p:cBhvr>
                                    </p:animRot>
                                    <p:animRot by="-1500000">
                                      <p:cBhvr>
                                        <p:cTn id="53" dur="125" fill="hold">
                                          <p:stCondLst>
                                            <p:cond delay="250"/>
                                          </p:stCondLst>
                                        </p:cTn>
                                        <p:tgtEl>
                                          <p:spTgt spid="19"/>
                                        </p:tgtEl>
                                        <p:attrNameLst>
                                          <p:attrName>r</p:attrName>
                                        </p:attrNameLst>
                                      </p:cBhvr>
                                    </p:animRot>
                                    <p:animRot by="1500000">
                                      <p:cBhvr>
                                        <p:cTn id="54" dur="125" fill="hold">
                                          <p:stCondLst>
                                            <p:cond delay="375"/>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4" grpId="1"/>
      <p:bldP spid="15" grpId="0" animBg="1"/>
      <p:bldP spid="17" grpId="0"/>
      <p:bldP spid="18" grpId="0"/>
      <p:bldP spid="19" grpId="0"/>
      <p:bldP spid="19" grpId="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5" name="ZoneTexte 24"/>
          <p:cNvSpPr txBox="1"/>
          <p:nvPr>
            <p:custDataLst>
              <p:tags r:id="rId1"/>
            </p:custDataLst>
          </p:nvPr>
        </p:nvSpPr>
        <p:spPr>
          <a:xfrm>
            <a:off x="9823704" y="6316718"/>
            <a:ext cx="2368296" cy="369332"/>
          </a:xfrm>
          <a:prstGeom prst="rect">
            <a:avLst/>
          </a:prstGeom>
          <a:noFill/>
        </p:spPr>
        <p:txBody>
          <a:bodyPr wrap="square" rtlCol="0">
            <a:spAutoFit/>
          </a:bodyPr>
          <a:lstStyle/>
          <a:p>
            <a:r>
              <a:rPr lang="fr-CA" dirty="0">
                <a:solidFill>
                  <a:schemeClr val="bg1"/>
                </a:solidFill>
                <a:latin typeface="Calibri" panose="020F0502020204030204" pitchFamily="34" charset="0"/>
                <a:cs typeface="Calibri" panose="020F0502020204030204" pitchFamily="34" charset="0"/>
              </a:rPr>
              <a:t>© Nathalie Chapleau</a:t>
            </a:r>
          </a:p>
        </p:txBody>
      </p:sp>
      <p:pic>
        <p:nvPicPr>
          <p:cNvPr id="7" name="Image 6">
            <a:extLst>
              <a:ext uri="{FF2B5EF4-FFF2-40B4-BE49-F238E27FC236}">
                <a16:creationId xmlns:a16="http://schemas.microsoft.com/office/drawing/2014/main" id="{6190F121-27EE-054A-9550-0BE47FBB7331}"/>
              </a:ext>
            </a:extLst>
          </p:cNvPr>
          <p:cNvPicPr>
            <a:picLocks noChangeAspect="1"/>
          </p:cNvPicPr>
          <p:nvPr>
            <p:custDataLst>
              <p:tags r:id="rId2"/>
            </p:custDataLst>
          </p:nvPr>
        </p:nvPicPr>
        <p:blipFill>
          <a:blip r:embed="rId15"/>
          <a:stretch>
            <a:fillRect/>
          </a:stretch>
        </p:blipFill>
        <p:spPr>
          <a:xfrm>
            <a:off x="2359152" y="0"/>
            <a:ext cx="9832848" cy="6835927"/>
          </a:xfrm>
          <a:prstGeom prst="rect">
            <a:avLst/>
          </a:prstGeom>
        </p:spPr>
      </p:pic>
      <p:pic>
        <p:nvPicPr>
          <p:cNvPr id="22" name="Image 21"/>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10701075" y="6094801"/>
            <a:ext cx="1190413" cy="510789"/>
          </a:xfrm>
          <a:prstGeom prst="rect">
            <a:avLst/>
          </a:prstGeom>
        </p:spPr>
      </p:pic>
      <p:sp>
        <p:nvSpPr>
          <p:cNvPr id="9" name="Rectangle 8">
            <a:extLst>
              <a:ext uri="{FF2B5EF4-FFF2-40B4-BE49-F238E27FC236}">
                <a16:creationId xmlns:a16="http://schemas.microsoft.com/office/drawing/2014/main" id="{AB2436E5-7148-844C-8A69-CC7C72A8E1AD}"/>
              </a:ext>
            </a:extLst>
          </p:cNvPr>
          <p:cNvSpPr/>
          <p:nvPr>
            <p:custDataLst>
              <p:tags r:id="rId4"/>
            </p:custDataLst>
          </p:nvPr>
        </p:nvSpPr>
        <p:spPr>
          <a:xfrm>
            <a:off x="7224280" y="5161895"/>
            <a:ext cx="1486305" cy="923330"/>
          </a:xfrm>
          <a:prstGeom prst="rect">
            <a:avLst/>
          </a:prstGeom>
          <a:noFill/>
        </p:spPr>
        <p:txBody>
          <a:bodyPr wrap="none" lIns="91440" tIns="45720" rIns="91440" bIns="45720">
            <a:spAutoFit/>
          </a:bodyPr>
          <a:lstStyle/>
          <a:p>
            <a:pPr algn="ctr"/>
            <a:r>
              <a:rPr lang="fr-CA" sz="5400" b="0" cap="none" spc="0" dirty="0">
                <a:ln w="0"/>
                <a:solidFill>
                  <a:srgbClr val="28235C"/>
                </a:solidFill>
                <a:effectLst>
                  <a:outerShdw blurRad="38100" dist="19050" dir="2700000" algn="tl" rotWithShape="0">
                    <a:schemeClr val="dk1">
                      <a:alpha val="40000"/>
                    </a:schemeClr>
                  </a:outerShdw>
                </a:effectLst>
                <a:latin typeface="Comic Sans MS" panose="030F0702030302020204" pitchFamily="66" charset="0"/>
              </a:rPr>
              <a:t>miel</a:t>
            </a:r>
          </a:p>
        </p:txBody>
      </p:sp>
      <p:sp>
        <p:nvSpPr>
          <p:cNvPr id="10" name="Rectangle à coins arrondis 2">
            <a:extLst>
              <a:ext uri="{FF2B5EF4-FFF2-40B4-BE49-F238E27FC236}">
                <a16:creationId xmlns:a16="http://schemas.microsoft.com/office/drawing/2014/main" id="{321193D8-0D51-E945-A244-1279516D8D86}"/>
              </a:ext>
            </a:extLst>
          </p:cNvPr>
          <p:cNvSpPr/>
          <p:nvPr>
            <p:custDataLst>
              <p:tags r:id="rId5"/>
            </p:custDataLst>
          </p:nvPr>
        </p:nvSpPr>
        <p:spPr>
          <a:xfrm>
            <a:off x="299867" y="2180797"/>
            <a:ext cx="1700784" cy="777240"/>
          </a:xfrm>
          <a:prstGeom prst="roundRect">
            <a:avLst/>
          </a:prstGeom>
          <a:noFill/>
          <a:ln w="28575" cap="flat" cmpd="sng" algn="ctr">
            <a:solidFill>
              <a:srgbClr val="28235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CA" sz="3200" dirty="0">
                <a:ln>
                  <a:solidFill>
                    <a:srgbClr val="28235C"/>
                  </a:solidFill>
                </a:ln>
                <a:solidFill>
                  <a:srgbClr val="28235C"/>
                </a:solidFill>
                <a:latin typeface="Comic Sans MS" panose="030F0702030302020204" pitchFamily="66" charset="0"/>
              </a:rPr>
              <a:t>miel</a:t>
            </a:r>
          </a:p>
        </p:txBody>
      </p:sp>
      <p:sp>
        <p:nvSpPr>
          <p:cNvPr id="11" name="Rectangle à coins arrondis 7">
            <a:extLst>
              <a:ext uri="{FF2B5EF4-FFF2-40B4-BE49-F238E27FC236}">
                <a16:creationId xmlns:a16="http://schemas.microsoft.com/office/drawing/2014/main" id="{1D8989D3-A9BD-E542-A19F-C51914282714}"/>
              </a:ext>
            </a:extLst>
          </p:cNvPr>
          <p:cNvSpPr/>
          <p:nvPr>
            <p:custDataLst>
              <p:tags r:id="rId6"/>
            </p:custDataLst>
          </p:nvPr>
        </p:nvSpPr>
        <p:spPr>
          <a:xfrm>
            <a:off x="320952" y="3149778"/>
            <a:ext cx="1700784" cy="777240"/>
          </a:xfrm>
          <a:prstGeom prst="roundRect">
            <a:avLst/>
          </a:prstGeom>
          <a:noFill/>
          <a:ln w="28575" cap="flat" cmpd="sng" algn="ctr">
            <a:solidFill>
              <a:srgbClr val="28235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CA" sz="3200" dirty="0">
                <a:ln>
                  <a:solidFill>
                    <a:srgbClr val="28235C"/>
                  </a:solidFill>
                </a:ln>
                <a:solidFill>
                  <a:srgbClr val="28235C"/>
                </a:solidFill>
                <a:latin typeface="Comic Sans MS" panose="030F0702030302020204" pitchFamily="66" charset="0"/>
              </a:rPr>
              <a:t>er</a:t>
            </a:r>
          </a:p>
        </p:txBody>
      </p:sp>
      <p:sp>
        <p:nvSpPr>
          <p:cNvPr id="13" name="Rectangle à coins arrondis 9">
            <a:extLst>
              <a:ext uri="{FF2B5EF4-FFF2-40B4-BE49-F238E27FC236}">
                <a16:creationId xmlns:a16="http://schemas.microsoft.com/office/drawing/2014/main" id="{0CE8BD4F-57A4-CB4D-A472-621FA4696C22}"/>
              </a:ext>
            </a:extLst>
          </p:cNvPr>
          <p:cNvSpPr/>
          <p:nvPr>
            <p:custDataLst>
              <p:tags r:id="rId7"/>
            </p:custDataLst>
          </p:nvPr>
        </p:nvSpPr>
        <p:spPr>
          <a:xfrm>
            <a:off x="320952" y="4175026"/>
            <a:ext cx="1700784" cy="777240"/>
          </a:xfrm>
          <a:prstGeom prst="roundRect">
            <a:avLst/>
          </a:prstGeom>
          <a:noFill/>
          <a:ln w="28575" cap="flat" cmpd="sng" algn="ctr">
            <a:solidFill>
              <a:srgbClr val="28235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CA" sz="3200" dirty="0">
                <a:ln>
                  <a:solidFill>
                    <a:srgbClr val="28235C"/>
                  </a:solidFill>
                </a:ln>
                <a:solidFill>
                  <a:srgbClr val="28235C"/>
                </a:solidFill>
                <a:latin typeface="Comic Sans MS" panose="030F0702030302020204" pitchFamily="66" charset="0"/>
              </a:rPr>
              <a:t>dé</a:t>
            </a:r>
          </a:p>
        </p:txBody>
      </p:sp>
      <p:pic>
        <p:nvPicPr>
          <p:cNvPr id="5" name="Image 4">
            <a:extLst>
              <a:ext uri="{FF2B5EF4-FFF2-40B4-BE49-F238E27FC236}">
                <a16:creationId xmlns:a16="http://schemas.microsoft.com/office/drawing/2014/main" id="{89E07E88-22CB-0541-AB10-7057C9781371}"/>
              </a:ext>
            </a:extLst>
          </p:cNvPr>
          <p:cNvPicPr>
            <a:picLocks noChangeAspect="1"/>
          </p:cNvPicPr>
          <p:nvPr>
            <p:custDataLst>
              <p:tags r:id="rId8"/>
            </p:custDataLst>
          </p:nvPr>
        </p:nvPicPr>
        <p:blipFill>
          <a:blip r:embed="rId17"/>
          <a:stretch>
            <a:fillRect/>
          </a:stretch>
        </p:blipFill>
        <p:spPr>
          <a:xfrm>
            <a:off x="8310199" y="2595662"/>
            <a:ext cx="2197100" cy="1358900"/>
          </a:xfrm>
          <a:prstGeom prst="rect">
            <a:avLst/>
          </a:prstGeom>
        </p:spPr>
      </p:pic>
      <p:sp>
        <p:nvSpPr>
          <p:cNvPr id="17" name="ZoneTexte 16">
            <a:extLst>
              <a:ext uri="{FF2B5EF4-FFF2-40B4-BE49-F238E27FC236}">
                <a16:creationId xmlns:a16="http://schemas.microsoft.com/office/drawing/2014/main" id="{7FE486BC-9220-F545-8B03-85D7F411A504}"/>
              </a:ext>
            </a:extLst>
          </p:cNvPr>
          <p:cNvSpPr txBox="1"/>
          <p:nvPr>
            <p:custDataLst>
              <p:tags r:id="rId9"/>
            </p:custDataLst>
          </p:nvPr>
        </p:nvSpPr>
        <p:spPr>
          <a:xfrm>
            <a:off x="10412424" y="6550223"/>
            <a:ext cx="2189194" cy="307777"/>
          </a:xfrm>
          <a:prstGeom prst="rect">
            <a:avLst/>
          </a:prstGeom>
          <a:noFill/>
        </p:spPr>
        <p:txBody>
          <a:bodyPr wrap="square" rtlCol="0">
            <a:spAutoFit/>
          </a:bodyPr>
          <a:lstStyle/>
          <a:p>
            <a:r>
              <a:rPr lang="fr-CA" dirty="0">
                <a:solidFill>
                  <a:srgbClr val="28235C"/>
                </a:solidFill>
                <a:latin typeface="Calibri" panose="020F0502020204030204" pitchFamily="34" charset="0"/>
                <a:cs typeface="Calibri" panose="020F0502020204030204" pitchFamily="34" charset="0"/>
              </a:rPr>
              <a:t>© Nathalie Chapleau</a:t>
            </a:r>
          </a:p>
        </p:txBody>
      </p:sp>
      <p:sp>
        <p:nvSpPr>
          <p:cNvPr id="14" name="Rectangle 13">
            <a:extLst>
              <a:ext uri="{FF2B5EF4-FFF2-40B4-BE49-F238E27FC236}">
                <a16:creationId xmlns:a16="http://schemas.microsoft.com/office/drawing/2014/main" id="{ADC08EF4-0F49-2B49-B23D-FAF4C8E01CB8}"/>
              </a:ext>
            </a:extLst>
          </p:cNvPr>
          <p:cNvSpPr/>
          <p:nvPr>
            <p:custDataLst>
              <p:tags r:id="rId10"/>
            </p:custDataLst>
          </p:nvPr>
        </p:nvSpPr>
        <p:spPr>
          <a:xfrm>
            <a:off x="197963" y="5309971"/>
            <a:ext cx="4835951" cy="1569660"/>
          </a:xfrm>
          <a:prstGeom prst="rect">
            <a:avLst/>
          </a:prstGeom>
          <a:ln w="19050">
            <a:solidFill>
              <a:srgbClr val="002060"/>
            </a:solidFill>
            <a:prstDash val="sysDot"/>
          </a:ln>
        </p:spPr>
        <p:txBody>
          <a:bodyPr wrap="square">
            <a:spAutoFit/>
          </a:bodyPr>
          <a:lstStyle/>
          <a:p>
            <a:r>
              <a:rPr lang="fr-CA" sz="3200" dirty="0">
                <a:solidFill>
                  <a:srgbClr val="28235C"/>
                </a:solidFill>
                <a:latin typeface="Comic Sans MS" panose="030F0702030302020204" pitchFamily="66" charset="0"/>
              </a:rPr>
              <a:t>Construis le mot « </a:t>
            </a:r>
            <a:r>
              <a:rPr lang="fr-CA" sz="3200" b="1" dirty="0">
                <a:solidFill>
                  <a:srgbClr val="28235C"/>
                </a:solidFill>
                <a:latin typeface="Comic Sans MS" panose="030F0702030302020204" pitchFamily="66" charset="0"/>
              </a:rPr>
              <a:t>démieller »</a:t>
            </a:r>
          </a:p>
          <a:p>
            <a:r>
              <a:rPr lang="fr-CA" sz="3200" dirty="0">
                <a:solidFill>
                  <a:srgbClr val="28235C"/>
                </a:solidFill>
                <a:latin typeface="Comic Sans MS" panose="030F0702030302020204" pitchFamily="66" charset="0"/>
              </a:rPr>
              <a:t>avec L’arbre des mots.</a:t>
            </a:r>
          </a:p>
        </p:txBody>
      </p:sp>
      <p:sp>
        <p:nvSpPr>
          <p:cNvPr id="15" name="Flèche courbée vers le bas 14">
            <a:extLst>
              <a:ext uri="{FF2B5EF4-FFF2-40B4-BE49-F238E27FC236}">
                <a16:creationId xmlns:a16="http://schemas.microsoft.com/office/drawing/2014/main" id="{4D2710A6-D0B1-0946-8C40-3407982A1A5C}"/>
              </a:ext>
            </a:extLst>
          </p:cNvPr>
          <p:cNvSpPr/>
          <p:nvPr>
            <p:custDataLst>
              <p:tags r:id="rId11"/>
            </p:custDataLst>
          </p:nvPr>
        </p:nvSpPr>
        <p:spPr>
          <a:xfrm rot="17250941" flipV="1">
            <a:off x="9078677" y="4204673"/>
            <a:ext cx="2133058" cy="1160823"/>
          </a:xfrm>
          <a:prstGeom prst="curvedDownArrow">
            <a:avLst/>
          </a:prstGeom>
          <a:solidFill>
            <a:srgbClr val="28235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fr-CA">
              <a:solidFill>
                <a:schemeClr val="tx1"/>
              </a:solidFill>
            </a:endParaRPr>
          </a:p>
        </p:txBody>
      </p:sp>
      <p:sp>
        <p:nvSpPr>
          <p:cNvPr id="16" name="Flèche courbée vers le haut 15">
            <a:extLst>
              <a:ext uri="{FF2B5EF4-FFF2-40B4-BE49-F238E27FC236}">
                <a16:creationId xmlns:a16="http://schemas.microsoft.com/office/drawing/2014/main" id="{A536EBA0-95B7-B843-ADED-2E749B1D8B90}"/>
              </a:ext>
            </a:extLst>
          </p:cNvPr>
          <p:cNvSpPr/>
          <p:nvPr>
            <p:custDataLst>
              <p:tags r:id="rId12"/>
            </p:custDataLst>
          </p:nvPr>
        </p:nvSpPr>
        <p:spPr>
          <a:xfrm rot="3390652">
            <a:off x="4869627" y="4716477"/>
            <a:ext cx="2245561" cy="1197823"/>
          </a:xfrm>
          <a:prstGeom prst="curvedUpArrow">
            <a:avLst/>
          </a:prstGeom>
          <a:solidFill>
            <a:srgbClr val="F291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fr-CA">
              <a:solidFill>
                <a:schemeClr val="tx1"/>
              </a:solidFill>
            </a:endParaRPr>
          </a:p>
        </p:txBody>
      </p:sp>
      <p:sp>
        <p:nvSpPr>
          <p:cNvPr id="18" name="Rectangle à coins arrondis 7">
            <a:extLst>
              <a:ext uri="{FF2B5EF4-FFF2-40B4-BE49-F238E27FC236}">
                <a16:creationId xmlns:a16="http://schemas.microsoft.com/office/drawing/2014/main" id="{1D8989D3-A9BD-E542-A19F-C51914282714}"/>
              </a:ext>
            </a:extLst>
          </p:cNvPr>
          <p:cNvSpPr/>
          <p:nvPr>
            <p:custDataLst>
              <p:tags r:id="rId13"/>
            </p:custDataLst>
          </p:nvPr>
        </p:nvSpPr>
        <p:spPr>
          <a:xfrm>
            <a:off x="8618385" y="5078794"/>
            <a:ext cx="484913" cy="1028283"/>
          </a:xfrm>
          <a:prstGeom prst="roundRect">
            <a:avLst/>
          </a:prstGeom>
          <a:noFill/>
          <a:ln w="28575" cap="flat" cmpd="sng" algn="ctr">
            <a:solidFill>
              <a:srgbClr val="28235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CA" sz="5400" dirty="0">
                <a:ln>
                  <a:solidFill>
                    <a:srgbClr val="28235C"/>
                  </a:solidFill>
                </a:ln>
                <a:solidFill>
                  <a:srgbClr val="28235C"/>
                </a:solidFill>
                <a:latin typeface="Comic Sans MS" panose="030F0702030302020204" pitchFamily="66" charset="0"/>
              </a:rPr>
              <a:t>l</a:t>
            </a:r>
          </a:p>
        </p:txBody>
      </p:sp>
      <p:pic>
        <p:nvPicPr>
          <p:cNvPr id="4" name="Image 3">
            <a:extLst>
              <a:ext uri="{FF2B5EF4-FFF2-40B4-BE49-F238E27FC236}">
                <a16:creationId xmlns:a16="http://schemas.microsoft.com/office/drawing/2014/main" id="{DE0A7BC0-A9CD-6347-9196-FADF0EFD0036}"/>
              </a:ext>
            </a:extLst>
          </p:cNvPr>
          <p:cNvPicPr>
            <a:picLocks noChangeAspect="1"/>
          </p:cNvPicPr>
          <p:nvPr/>
        </p:nvPicPr>
        <p:blipFill>
          <a:blip r:embed="rId18"/>
          <a:stretch>
            <a:fillRect/>
          </a:stretch>
        </p:blipFill>
        <p:spPr>
          <a:xfrm>
            <a:off x="4568891" y="2594993"/>
            <a:ext cx="2438400" cy="1600200"/>
          </a:xfrm>
          <a:prstGeom prst="rect">
            <a:avLst/>
          </a:prstGeom>
        </p:spPr>
      </p:pic>
    </p:spTree>
    <p:extLst>
      <p:ext uri="{BB962C8B-B14F-4D97-AF65-F5344CB8AC3E}">
        <p14:creationId xmlns:p14="http://schemas.microsoft.com/office/powerpoint/2010/main" val="229981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set>
                                      <p:cBhvr>
                                        <p:cTn id="12" dur="227" fill="hold">
                                          <p:stCondLst>
                                            <p:cond delay="0"/>
                                          </p:stCondLst>
                                        </p:cTn>
                                        <p:tgtEl>
                                          <p:spTgt spid="9"/>
                                        </p:tgtEl>
                                        <p:attrNameLst>
                                          <p:attrName>style.rotation</p:attrName>
                                        </p:attrNameLst>
                                      </p:cBhvr>
                                      <p:to>
                                        <p:strVal val="-45.0"/>
                                      </p:to>
                                    </p:set>
                                    <p:anim calcmode="lin" valueType="num">
                                      <p:cBhvr>
                                        <p:cTn id="13" dur="227" fill="hold">
                                          <p:stCondLst>
                                            <p:cond delay="227"/>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14" dur="227"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7"/>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2000"/>
                                        <p:tgtEl>
                                          <p:spTgt spid="13"/>
                                        </p:tgtEl>
                                      </p:cBhvr>
                                    </p:animEffect>
                                    <p:set>
                                      <p:cBhvr>
                                        <p:cTn id="31" dur="1" fill="hold">
                                          <p:stCondLst>
                                            <p:cond delay="19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heckerboard(across)">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80">
                                          <p:stCondLst>
                                            <p:cond delay="0"/>
                                          </p:stCondLst>
                                        </p:cTn>
                                        <p:tgtEl>
                                          <p:spTgt spid="18"/>
                                        </p:tgtEl>
                                      </p:cBhvr>
                                    </p:animEffect>
                                    <p:anim calcmode="lin" valueType="num">
                                      <p:cBhvr>
                                        <p:cTn id="4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7" dur="26">
                                          <p:stCondLst>
                                            <p:cond delay="650"/>
                                          </p:stCondLst>
                                        </p:cTn>
                                        <p:tgtEl>
                                          <p:spTgt spid="18"/>
                                        </p:tgtEl>
                                      </p:cBhvr>
                                      <p:to x="100000" y="60000"/>
                                    </p:animScale>
                                    <p:animScale>
                                      <p:cBhvr>
                                        <p:cTn id="48" dur="166" decel="50000">
                                          <p:stCondLst>
                                            <p:cond delay="676"/>
                                          </p:stCondLst>
                                        </p:cTn>
                                        <p:tgtEl>
                                          <p:spTgt spid="18"/>
                                        </p:tgtEl>
                                      </p:cBhvr>
                                      <p:to x="100000" y="100000"/>
                                    </p:animScale>
                                    <p:animScale>
                                      <p:cBhvr>
                                        <p:cTn id="49" dur="26">
                                          <p:stCondLst>
                                            <p:cond delay="1312"/>
                                          </p:stCondLst>
                                        </p:cTn>
                                        <p:tgtEl>
                                          <p:spTgt spid="18"/>
                                        </p:tgtEl>
                                      </p:cBhvr>
                                      <p:to x="100000" y="80000"/>
                                    </p:animScale>
                                    <p:animScale>
                                      <p:cBhvr>
                                        <p:cTn id="50" dur="166" decel="50000">
                                          <p:stCondLst>
                                            <p:cond delay="1338"/>
                                          </p:stCondLst>
                                        </p:cTn>
                                        <p:tgtEl>
                                          <p:spTgt spid="18"/>
                                        </p:tgtEl>
                                      </p:cBhvr>
                                      <p:to x="100000" y="100000"/>
                                    </p:animScale>
                                    <p:animScale>
                                      <p:cBhvr>
                                        <p:cTn id="51" dur="26">
                                          <p:stCondLst>
                                            <p:cond delay="1642"/>
                                          </p:stCondLst>
                                        </p:cTn>
                                        <p:tgtEl>
                                          <p:spTgt spid="18"/>
                                        </p:tgtEl>
                                      </p:cBhvr>
                                      <p:to x="100000" y="90000"/>
                                    </p:animScale>
                                    <p:animScale>
                                      <p:cBhvr>
                                        <p:cTn id="52" dur="166" decel="50000">
                                          <p:stCondLst>
                                            <p:cond delay="1668"/>
                                          </p:stCondLst>
                                        </p:cTn>
                                        <p:tgtEl>
                                          <p:spTgt spid="18"/>
                                        </p:tgtEl>
                                      </p:cBhvr>
                                      <p:to x="100000" y="100000"/>
                                    </p:animScale>
                                    <p:animScale>
                                      <p:cBhvr>
                                        <p:cTn id="53" dur="26">
                                          <p:stCondLst>
                                            <p:cond delay="1808"/>
                                          </p:stCondLst>
                                        </p:cTn>
                                        <p:tgtEl>
                                          <p:spTgt spid="18"/>
                                        </p:tgtEl>
                                      </p:cBhvr>
                                      <p:to x="100000" y="95000"/>
                                    </p:animScale>
                                    <p:animScale>
                                      <p:cBhvr>
                                        <p:cTn id="54" dur="166" decel="50000">
                                          <p:stCondLst>
                                            <p:cond delay="1834"/>
                                          </p:stCondLst>
                                        </p:cTn>
                                        <p:tgtEl>
                                          <p:spTgt spid="18"/>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6" presetClass="exit" presetSubtype="32" fill="hold" grpId="0" nodeType="clickEffect">
                                  <p:stCondLst>
                                    <p:cond delay="0"/>
                                  </p:stCondLst>
                                  <p:childTnLst>
                                    <p:animEffect transition="out" filter="circle(out)">
                                      <p:cBhvr>
                                        <p:cTn id="58" dur="2000"/>
                                        <p:tgtEl>
                                          <p:spTgt spid="11"/>
                                        </p:tgtEl>
                                      </p:cBhvr>
                                    </p:animEffect>
                                    <p:set>
                                      <p:cBhvr>
                                        <p:cTn id="59" dur="1" fill="hold">
                                          <p:stCondLst>
                                            <p:cond delay="1999"/>
                                          </p:stCondLst>
                                        </p:cTn>
                                        <p:tgtEl>
                                          <p:spTgt spid="1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1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3" grpId="0" animBg="1"/>
      <p:bldP spid="14" grpId="0" animBg="1"/>
      <p:bldP spid="15" grpId="0" animBg="1"/>
      <p:bldP spid="15" grpId="1" animBg="1"/>
      <p:bldP spid="16" grpId="0" animBg="1"/>
      <p:bldP spid="16" grpId="1"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54F867-EEAF-EA48-A5FA-337B9773D25D}"/>
              </a:ext>
            </a:extLst>
          </p:cNvPr>
          <p:cNvSpPr/>
          <p:nvPr>
            <p:custDataLst>
              <p:tags r:id="rId1"/>
            </p:custDataLst>
          </p:nvPr>
        </p:nvSpPr>
        <p:spPr>
          <a:xfrm>
            <a:off x="4023642" y="311431"/>
            <a:ext cx="4144724" cy="707886"/>
          </a:xfrm>
          <a:prstGeom prst="rect">
            <a:avLst/>
          </a:prstGeom>
          <a:noFill/>
        </p:spPr>
        <p:txBody>
          <a:bodyPr wrap="none" lIns="91440" tIns="45720" rIns="91440" bIns="45720">
            <a:spAutoFit/>
          </a:bodyPr>
          <a:lstStyle/>
          <a:p>
            <a:pPr algn="ctr"/>
            <a:r>
              <a:rPr lang="fr-CA" sz="4000" b="1" cap="none" spc="0" dirty="0">
                <a:ln w="0"/>
                <a:solidFill>
                  <a:srgbClr val="002060"/>
                </a:solidFill>
              </a:rPr>
              <a:t>Cherche et trouve!</a:t>
            </a:r>
          </a:p>
        </p:txBody>
      </p:sp>
      <p:sp>
        <p:nvSpPr>
          <p:cNvPr id="2" name="Rectangle 1"/>
          <p:cNvSpPr/>
          <p:nvPr>
            <p:custDataLst>
              <p:tags r:id="rId2"/>
            </p:custDataLst>
          </p:nvPr>
        </p:nvSpPr>
        <p:spPr>
          <a:xfrm>
            <a:off x="0" y="936151"/>
            <a:ext cx="12192000" cy="5890122"/>
          </a:xfrm>
          <a:prstGeom prst="rect">
            <a:avLst/>
          </a:prstGeom>
          <a:solidFill>
            <a:srgbClr val="6AC6DC"/>
          </a:solidFill>
          <a:ln>
            <a:solidFill>
              <a:srgbClr val="6AC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a:extLst>
              <a:ext uri="{FF2B5EF4-FFF2-40B4-BE49-F238E27FC236}">
                <a16:creationId xmlns:a16="http://schemas.microsoft.com/office/drawing/2014/main" id="{945ECBE3-C40C-3143-8D06-01A620B96BE6}"/>
              </a:ext>
            </a:extLst>
          </p:cNvPr>
          <p:cNvPicPr>
            <a:picLocks noChangeAspect="1"/>
          </p:cNvPicPr>
          <p:nvPr>
            <p:custDataLst>
              <p:tags r:id="rId3"/>
            </p:custDataLst>
          </p:nvPr>
        </p:nvPicPr>
        <p:blipFill>
          <a:blip r:embed="rId18"/>
          <a:stretch>
            <a:fillRect/>
          </a:stretch>
        </p:blipFill>
        <p:spPr>
          <a:xfrm rot="1067484">
            <a:off x="10316862" y="157390"/>
            <a:ext cx="1651259" cy="17238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Flèche droite 3"/>
          <p:cNvSpPr/>
          <p:nvPr>
            <p:custDataLst>
              <p:tags r:id="rId4"/>
            </p:custDataLst>
          </p:nvPr>
        </p:nvSpPr>
        <p:spPr>
          <a:xfrm>
            <a:off x="713232" y="942953"/>
            <a:ext cx="877824" cy="674904"/>
          </a:xfrm>
          <a:prstGeom prst="rightArrow">
            <a:avLst/>
          </a:prstGeom>
          <a:solidFill>
            <a:srgbClr val="2823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ADC08EF4-0F49-2B49-B23D-FAF4C8E01CB8}"/>
              </a:ext>
            </a:extLst>
          </p:cNvPr>
          <p:cNvSpPr/>
          <p:nvPr>
            <p:custDataLst>
              <p:tags r:id="rId5"/>
            </p:custDataLst>
          </p:nvPr>
        </p:nvSpPr>
        <p:spPr>
          <a:xfrm>
            <a:off x="1828800" y="1627689"/>
            <a:ext cx="8037742" cy="584775"/>
          </a:xfrm>
          <a:prstGeom prst="rect">
            <a:avLst/>
          </a:prstGeom>
        </p:spPr>
        <p:txBody>
          <a:bodyPr wrap="square">
            <a:spAutoFit/>
          </a:bodyPr>
          <a:lstStyle/>
          <a:p>
            <a:r>
              <a:rPr lang="fr-CA" sz="3200" dirty="0">
                <a:solidFill>
                  <a:schemeClr val="bg1"/>
                </a:solidFill>
                <a:latin typeface="Comic Sans MS" panose="030F0702030302020204" pitchFamily="66" charset="0"/>
              </a:rPr>
              <a:t>Tu as trouvé?</a:t>
            </a:r>
          </a:p>
        </p:txBody>
      </p:sp>
      <p:sp>
        <p:nvSpPr>
          <p:cNvPr id="14" name="Rectangle 13">
            <a:extLst>
              <a:ext uri="{FF2B5EF4-FFF2-40B4-BE49-F238E27FC236}">
                <a16:creationId xmlns:a16="http://schemas.microsoft.com/office/drawing/2014/main" id="{ADC08EF4-0F49-2B49-B23D-FAF4C8E01CB8}"/>
              </a:ext>
            </a:extLst>
          </p:cNvPr>
          <p:cNvSpPr/>
          <p:nvPr>
            <p:custDataLst>
              <p:tags r:id="rId6"/>
            </p:custDataLst>
          </p:nvPr>
        </p:nvSpPr>
        <p:spPr>
          <a:xfrm>
            <a:off x="1828800" y="2291910"/>
            <a:ext cx="8037742" cy="584775"/>
          </a:xfrm>
          <a:prstGeom prst="rect">
            <a:avLst/>
          </a:prstGeom>
        </p:spPr>
        <p:txBody>
          <a:bodyPr wrap="square">
            <a:spAutoFit/>
          </a:bodyPr>
          <a:lstStyle/>
          <a:p>
            <a:r>
              <a:rPr lang="fr-CA" sz="3200" dirty="0">
                <a:solidFill>
                  <a:schemeClr val="bg1"/>
                </a:solidFill>
                <a:latin typeface="Comic Sans MS" panose="030F0702030302020204" pitchFamily="66" charset="0"/>
              </a:rPr>
              <a:t>C’est </a:t>
            </a:r>
            <a:r>
              <a:rPr lang="fr-CA" sz="3200" dirty="0">
                <a:solidFill>
                  <a:srgbClr val="002060"/>
                </a:solidFill>
                <a:latin typeface="Comic Sans MS" panose="030F0702030302020204" pitchFamily="66" charset="0"/>
              </a:rPr>
              <a:t>fleurette</a:t>
            </a:r>
            <a:r>
              <a:rPr lang="fr-CA" sz="3200" dirty="0">
                <a:solidFill>
                  <a:schemeClr val="bg1"/>
                </a:solidFill>
                <a:latin typeface="Comic Sans MS" panose="030F0702030302020204" pitchFamily="66" charset="0"/>
              </a:rPr>
              <a:t>.</a:t>
            </a:r>
          </a:p>
        </p:txBody>
      </p:sp>
      <p:sp>
        <p:nvSpPr>
          <p:cNvPr id="15" name="Flèche droite 14"/>
          <p:cNvSpPr/>
          <p:nvPr>
            <p:custDataLst>
              <p:tags r:id="rId7"/>
            </p:custDataLst>
          </p:nvPr>
        </p:nvSpPr>
        <p:spPr>
          <a:xfrm>
            <a:off x="714802" y="2913478"/>
            <a:ext cx="877824" cy="674904"/>
          </a:xfrm>
          <a:prstGeom prst="rightArrow">
            <a:avLst/>
          </a:prstGeom>
          <a:solidFill>
            <a:srgbClr val="2823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ADC08EF4-0F49-2B49-B23D-FAF4C8E01CB8}"/>
              </a:ext>
            </a:extLst>
          </p:cNvPr>
          <p:cNvSpPr/>
          <p:nvPr>
            <p:custDataLst>
              <p:tags r:id="rId8"/>
            </p:custDataLst>
          </p:nvPr>
        </p:nvSpPr>
        <p:spPr>
          <a:xfrm>
            <a:off x="1830369" y="2947993"/>
            <a:ext cx="9877721" cy="584775"/>
          </a:xfrm>
          <a:prstGeom prst="rect">
            <a:avLst/>
          </a:prstGeom>
        </p:spPr>
        <p:txBody>
          <a:bodyPr wrap="square">
            <a:spAutoFit/>
          </a:bodyPr>
          <a:lstStyle/>
          <a:p>
            <a:r>
              <a:rPr lang="fr-CA" sz="3200" dirty="0">
                <a:solidFill>
                  <a:schemeClr val="bg1"/>
                </a:solidFill>
                <a:latin typeface="Comic Sans MS" panose="030F0702030302020204" pitchFamily="66" charset="0"/>
              </a:rPr>
              <a:t>Cherche le mot de base dans </a:t>
            </a:r>
            <a:r>
              <a:rPr lang="fr-CA" sz="3200" dirty="0">
                <a:solidFill>
                  <a:srgbClr val="002060"/>
                </a:solidFill>
                <a:latin typeface="Comic Sans MS" panose="030F0702030302020204" pitchFamily="66" charset="0"/>
              </a:rPr>
              <a:t>fleurette</a:t>
            </a:r>
            <a:r>
              <a:rPr lang="fr-CA" sz="3200" dirty="0">
                <a:solidFill>
                  <a:schemeClr val="bg1"/>
                </a:solidFill>
                <a:latin typeface="Comic Sans MS" panose="030F0702030302020204" pitchFamily="66" charset="0"/>
              </a:rPr>
              <a:t>.</a:t>
            </a:r>
          </a:p>
        </p:txBody>
      </p:sp>
      <p:sp>
        <p:nvSpPr>
          <p:cNvPr id="18" name="Rectangle 17">
            <a:extLst>
              <a:ext uri="{FF2B5EF4-FFF2-40B4-BE49-F238E27FC236}">
                <a16:creationId xmlns:a16="http://schemas.microsoft.com/office/drawing/2014/main" id="{ADC08EF4-0F49-2B49-B23D-FAF4C8E01CB8}"/>
              </a:ext>
            </a:extLst>
          </p:cNvPr>
          <p:cNvSpPr/>
          <p:nvPr>
            <p:custDataLst>
              <p:tags r:id="rId9"/>
            </p:custDataLst>
          </p:nvPr>
        </p:nvSpPr>
        <p:spPr>
          <a:xfrm>
            <a:off x="1830370" y="3571693"/>
            <a:ext cx="8037742" cy="584775"/>
          </a:xfrm>
          <a:prstGeom prst="rect">
            <a:avLst/>
          </a:prstGeom>
        </p:spPr>
        <p:txBody>
          <a:bodyPr wrap="square">
            <a:spAutoFit/>
          </a:bodyPr>
          <a:lstStyle/>
          <a:p>
            <a:r>
              <a:rPr lang="fr-CA" sz="3200" dirty="0">
                <a:solidFill>
                  <a:schemeClr val="bg1"/>
                </a:solidFill>
                <a:latin typeface="Comic Sans MS" panose="030F0702030302020204" pitchFamily="66" charset="0"/>
              </a:rPr>
              <a:t>Tu as trouvé?</a:t>
            </a:r>
          </a:p>
        </p:txBody>
      </p:sp>
      <p:sp>
        <p:nvSpPr>
          <p:cNvPr id="19" name="Rectangle 18">
            <a:extLst>
              <a:ext uri="{FF2B5EF4-FFF2-40B4-BE49-F238E27FC236}">
                <a16:creationId xmlns:a16="http://schemas.microsoft.com/office/drawing/2014/main" id="{ADC08EF4-0F49-2B49-B23D-FAF4C8E01CB8}"/>
              </a:ext>
            </a:extLst>
          </p:cNvPr>
          <p:cNvSpPr/>
          <p:nvPr>
            <p:custDataLst>
              <p:tags r:id="rId10"/>
            </p:custDataLst>
          </p:nvPr>
        </p:nvSpPr>
        <p:spPr>
          <a:xfrm>
            <a:off x="1830369" y="4235914"/>
            <a:ext cx="10207659" cy="584775"/>
          </a:xfrm>
          <a:prstGeom prst="rect">
            <a:avLst/>
          </a:prstGeom>
        </p:spPr>
        <p:txBody>
          <a:bodyPr wrap="square">
            <a:spAutoFit/>
          </a:bodyPr>
          <a:lstStyle/>
          <a:p>
            <a:r>
              <a:rPr lang="fr-CA" sz="3200" dirty="0">
                <a:solidFill>
                  <a:schemeClr val="bg1"/>
                </a:solidFill>
                <a:latin typeface="Comic Sans MS" panose="030F0702030302020204" pitchFamily="66" charset="0"/>
              </a:rPr>
              <a:t>C’est </a:t>
            </a:r>
            <a:r>
              <a:rPr lang="fr-CA" sz="3200" dirty="0">
                <a:solidFill>
                  <a:srgbClr val="002060"/>
                </a:solidFill>
                <a:latin typeface="Comic Sans MS" panose="030F0702030302020204" pitchFamily="66" charset="0"/>
              </a:rPr>
              <a:t>fleur.</a:t>
            </a:r>
            <a:endParaRPr lang="fr-CA" sz="3200" dirty="0">
              <a:solidFill>
                <a:schemeClr val="bg1"/>
              </a:solidFill>
              <a:latin typeface="Comic Sans MS" panose="030F0702030302020204" pitchFamily="66" charset="0"/>
            </a:endParaRPr>
          </a:p>
        </p:txBody>
      </p:sp>
      <p:sp>
        <p:nvSpPr>
          <p:cNvPr id="20" name="Flèche droite 19"/>
          <p:cNvSpPr/>
          <p:nvPr>
            <p:custDataLst>
              <p:tags r:id="rId11"/>
            </p:custDataLst>
          </p:nvPr>
        </p:nvSpPr>
        <p:spPr>
          <a:xfrm>
            <a:off x="733090" y="4919062"/>
            <a:ext cx="877824" cy="674904"/>
          </a:xfrm>
          <a:prstGeom prst="rightArrow">
            <a:avLst/>
          </a:prstGeom>
          <a:solidFill>
            <a:srgbClr val="2823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ADC08EF4-0F49-2B49-B23D-FAF4C8E01CB8}"/>
              </a:ext>
            </a:extLst>
          </p:cNvPr>
          <p:cNvSpPr/>
          <p:nvPr>
            <p:custDataLst>
              <p:tags r:id="rId12"/>
            </p:custDataLst>
          </p:nvPr>
        </p:nvSpPr>
        <p:spPr>
          <a:xfrm>
            <a:off x="1848657" y="4953577"/>
            <a:ext cx="9877721" cy="584775"/>
          </a:xfrm>
          <a:prstGeom prst="rect">
            <a:avLst/>
          </a:prstGeom>
        </p:spPr>
        <p:txBody>
          <a:bodyPr wrap="square">
            <a:spAutoFit/>
          </a:bodyPr>
          <a:lstStyle/>
          <a:p>
            <a:r>
              <a:rPr lang="fr-CA" sz="3200" dirty="0">
                <a:solidFill>
                  <a:schemeClr val="bg1"/>
                </a:solidFill>
                <a:latin typeface="Comic Sans MS" panose="030F0702030302020204" pitchFamily="66" charset="0"/>
              </a:rPr>
              <a:t>Cherche la signification du suffixe -</a:t>
            </a:r>
            <a:r>
              <a:rPr lang="fr-CA" sz="3200" dirty="0" err="1">
                <a:solidFill>
                  <a:srgbClr val="002060"/>
                </a:solidFill>
                <a:latin typeface="Comic Sans MS" panose="030F0702030302020204" pitchFamily="66" charset="0"/>
              </a:rPr>
              <a:t>ette</a:t>
            </a:r>
            <a:r>
              <a:rPr lang="fr-CA" sz="3200" dirty="0">
                <a:solidFill>
                  <a:schemeClr val="bg1"/>
                </a:solidFill>
                <a:latin typeface="Comic Sans MS" panose="030F0702030302020204" pitchFamily="66" charset="0"/>
              </a:rPr>
              <a:t>.</a:t>
            </a:r>
          </a:p>
        </p:txBody>
      </p:sp>
      <p:sp>
        <p:nvSpPr>
          <p:cNvPr id="22" name="Rectangle 21">
            <a:extLst>
              <a:ext uri="{FF2B5EF4-FFF2-40B4-BE49-F238E27FC236}">
                <a16:creationId xmlns:a16="http://schemas.microsoft.com/office/drawing/2014/main" id="{ADC08EF4-0F49-2B49-B23D-FAF4C8E01CB8}"/>
              </a:ext>
            </a:extLst>
          </p:cNvPr>
          <p:cNvSpPr/>
          <p:nvPr>
            <p:custDataLst>
              <p:tags r:id="rId13"/>
            </p:custDataLst>
          </p:nvPr>
        </p:nvSpPr>
        <p:spPr>
          <a:xfrm>
            <a:off x="1848658" y="5577277"/>
            <a:ext cx="8037742" cy="584775"/>
          </a:xfrm>
          <a:prstGeom prst="rect">
            <a:avLst/>
          </a:prstGeom>
        </p:spPr>
        <p:txBody>
          <a:bodyPr wrap="square">
            <a:spAutoFit/>
          </a:bodyPr>
          <a:lstStyle/>
          <a:p>
            <a:r>
              <a:rPr lang="fr-CA" sz="3200" dirty="0">
                <a:solidFill>
                  <a:schemeClr val="bg1"/>
                </a:solidFill>
                <a:latin typeface="Comic Sans MS" panose="030F0702030302020204" pitchFamily="66" charset="0"/>
              </a:rPr>
              <a:t>Tu as trouvé?</a:t>
            </a:r>
          </a:p>
        </p:txBody>
      </p:sp>
      <p:sp>
        <p:nvSpPr>
          <p:cNvPr id="23" name="Rectangle 22">
            <a:extLst>
              <a:ext uri="{FF2B5EF4-FFF2-40B4-BE49-F238E27FC236}">
                <a16:creationId xmlns:a16="http://schemas.microsoft.com/office/drawing/2014/main" id="{ADC08EF4-0F49-2B49-B23D-FAF4C8E01CB8}"/>
              </a:ext>
            </a:extLst>
          </p:cNvPr>
          <p:cNvSpPr/>
          <p:nvPr>
            <p:custDataLst>
              <p:tags r:id="rId14"/>
            </p:custDataLst>
          </p:nvPr>
        </p:nvSpPr>
        <p:spPr>
          <a:xfrm>
            <a:off x="1848657" y="6241498"/>
            <a:ext cx="10207659" cy="584775"/>
          </a:xfrm>
          <a:prstGeom prst="rect">
            <a:avLst/>
          </a:prstGeom>
          <a:ln>
            <a:noFill/>
          </a:ln>
        </p:spPr>
        <p:txBody>
          <a:bodyPr wrap="square">
            <a:spAutoFit/>
          </a:bodyPr>
          <a:lstStyle/>
          <a:p>
            <a:r>
              <a:rPr lang="fr-CA" sz="3200" dirty="0">
                <a:solidFill>
                  <a:schemeClr val="bg1"/>
                </a:solidFill>
                <a:latin typeface="Comic Sans MS" panose="030F0702030302020204" pitchFamily="66" charset="0"/>
              </a:rPr>
              <a:t>C’est </a:t>
            </a:r>
            <a:r>
              <a:rPr lang="fr-CA" sz="3200" dirty="0">
                <a:solidFill>
                  <a:srgbClr val="002060"/>
                </a:solidFill>
                <a:latin typeface="Comic Sans MS" panose="030F0702030302020204" pitchFamily="66" charset="0"/>
              </a:rPr>
              <a:t>petit</a:t>
            </a:r>
            <a:r>
              <a:rPr lang="fr-CA" sz="3200" dirty="0">
                <a:solidFill>
                  <a:schemeClr val="bg1"/>
                </a:solidFill>
                <a:latin typeface="Comic Sans MS" panose="030F0702030302020204" pitchFamily="66" charset="0"/>
              </a:rPr>
              <a:t>.</a:t>
            </a:r>
            <a:r>
              <a:rPr lang="fr-CA" sz="3200" dirty="0">
                <a:solidFill>
                  <a:srgbClr val="002060"/>
                </a:solidFill>
                <a:latin typeface="Comic Sans MS" panose="030F0702030302020204" pitchFamily="66" charset="0"/>
              </a:rPr>
              <a:t> Fleurette </a:t>
            </a:r>
            <a:r>
              <a:rPr lang="fr-CA" sz="3200" dirty="0">
                <a:solidFill>
                  <a:schemeClr val="bg1"/>
                </a:solidFill>
                <a:latin typeface="Comic Sans MS" panose="030F0702030302020204" pitchFamily="66" charset="0"/>
              </a:rPr>
              <a:t>est une </a:t>
            </a:r>
            <a:r>
              <a:rPr lang="fr-CA" sz="3200" dirty="0">
                <a:solidFill>
                  <a:srgbClr val="002060"/>
                </a:solidFill>
                <a:latin typeface="Comic Sans MS" panose="030F0702030302020204" pitchFamily="66" charset="0"/>
              </a:rPr>
              <a:t>petite fleur</a:t>
            </a:r>
            <a:r>
              <a:rPr lang="fr-CA" sz="3200" dirty="0">
                <a:solidFill>
                  <a:schemeClr val="bg1"/>
                </a:solidFill>
                <a:latin typeface="Comic Sans MS" panose="030F0702030302020204" pitchFamily="66" charset="0"/>
              </a:rPr>
              <a:t>.</a:t>
            </a:r>
          </a:p>
        </p:txBody>
      </p:sp>
      <p:pic>
        <p:nvPicPr>
          <p:cNvPr id="24" name="Image 23">
            <a:extLst>
              <a:ext uri="{FF2B5EF4-FFF2-40B4-BE49-F238E27FC236}">
                <a16:creationId xmlns:a16="http://schemas.microsoft.com/office/drawing/2014/main" id="{B5E6E6B4-5887-5D4F-A3A7-2886D72B6F03}"/>
              </a:ext>
            </a:extLst>
          </p:cNvPr>
          <p:cNvPicPr>
            <a:picLocks noChangeAspect="1"/>
          </p:cNvPicPr>
          <p:nvPr>
            <p:custDataLst>
              <p:tags r:id="rId15"/>
            </p:custDataLst>
          </p:nvPr>
        </p:nvPicPr>
        <p:blipFill>
          <a:blip r:embed="rId19">
            <a:extLst>
              <a:ext uri="{28A0092B-C50C-407E-A947-70E740481C1C}">
                <a14:useLocalDpi xmlns:a14="http://schemas.microsoft.com/office/drawing/2010/main" val="0"/>
              </a:ext>
            </a:extLst>
          </a:blip>
          <a:stretch>
            <a:fillRect/>
          </a:stretch>
        </p:blipFill>
        <p:spPr>
          <a:xfrm>
            <a:off x="10916051" y="6187044"/>
            <a:ext cx="975437" cy="418546"/>
          </a:xfrm>
          <a:prstGeom prst="rect">
            <a:avLst/>
          </a:prstGeom>
        </p:spPr>
      </p:pic>
      <p:sp>
        <p:nvSpPr>
          <p:cNvPr id="25" name="ZoneTexte 24">
            <a:extLst>
              <a:ext uri="{FF2B5EF4-FFF2-40B4-BE49-F238E27FC236}">
                <a16:creationId xmlns:a16="http://schemas.microsoft.com/office/drawing/2014/main" id="{CC148658-91CE-674D-95CC-F382F214075A}"/>
              </a:ext>
            </a:extLst>
          </p:cNvPr>
          <p:cNvSpPr txBox="1"/>
          <p:nvPr>
            <p:custDataLst>
              <p:tags r:id="rId16"/>
            </p:custDataLst>
          </p:nvPr>
        </p:nvSpPr>
        <p:spPr>
          <a:xfrm>
            <a:off x="10412424" y="6550223"/>
            <a:ext cx="2189194" cy="307777"/>
          </a:xfrm>
          <a:prstGeom prst="rect">
            <a:avLst/>
          </a:prstGeom>
          <a:noFill/>
        </p:spPr>
        <p:txBody>
          <a:bodyPr wrap="square" rtlCol="0">
            <a:spAutoFit/>
          </a:bodyPr>
          <a:lstStyle/>
          <a:p>
            <a:r>
              <a:rPr lang="fr-CA" dirty="0">
                <a:solidFill>
                  <a:srgbClr val="28235C"/>
                </a:solidFill>
                <a:latin typeface="Calibri" panose="020F0502020204030204" pitchFamily="34" charset="0"/>
                <a:cs typeface="Calibri" panose="020F0502020204030204" pitchFamily="34" charset="0"/>
              </a:rPr>
              <a:t>© Nathalie Chapleau</a:t>
            </a:r>
          </a:p>
        </p:txBody>
      </p:sp>
      <p:sp>
        <p:nvSpPr>
          <p:cNvPr id="3" name="Rectangle 2">
            <a:extLst>
              <a:ext uri="{FF2B5EF4-FFF2-40B4-BE49-F238E27FC236}">
                <a16:creationId xmlns:a16="http://schemas.microsoft.com/office/drawing/2014/main" id="{0BEDAD1F-78A3-3544-9FEA-0850E6DAE6E8}"/>
              </a:ext>
            </a:extLst>
          </p:cNvPr>
          <p:cNvSpPr/>
          <p:nvPr/>
        </p:nvSpPr>
        <p:spPr>
          <a:xfrm>
            <a:off x="1757285" y="1035654"/>
            <a:ext cx="9314688" cy="584775"/>
          </a:xfrm>
          <a:prstGeom prst="rect">
            <a:avLst/>
          </a:prstGeom>
        </p:spPr>
        <p:txBody>
          <a:bodyPr wrap="square">
            <a:spAutoFit/>
          </a:bodyPr>
          <a:lstStyle>
            <a:defPPr>
              <a:defRPr lang="en-US"/>
            </a:defPPr>
            <a:lvl1pPr algn="l" rtl="0" fontAlgn="base">
              <a:spcBef>
                <a:spcPct val="0"/>
              </a:spcBef>
              <a:spcAft>
                <a:spcPct val="0"/>
              </a:spcAft>
              <a:defRPr sz="1400" kern="1200">
                <a:solidFill>
                  <a:srgbClr val="676767"/>
                </a:solidFill>
                <a:latin typeface="Calibri" charset="0"/>
                <a:ea typeface="ヒラギノ角ゴ ProN W3" charset="0"/>
                <a:cs typeface="ヒラギノ角ゴ ProN W3" charset="0"/>
                <a:sym typeface="Calibri" charset="0"/>
              </a:defRPr>
            </a:lvl1pPr>
            <a:lvl2pPr marL="457200" algn="l" rtl="0" fontAlgn="base">
              <a:spcBef>
                <a:spcPct val="0"/>
              </a:spcBef>
              <a:spcAft>
                <a:spcPct val="0"/>
              </a:spcAft>
              <a:defRPr sz="1400" kern="1200">
                <a:solidFill>
                  <a:srgbClr val="676767"/>
                </a:solidFill>
                <a:latin typeface="Calibri" charset="0"/>
                <a:ea typeface="ヒラギノ角ゴ ProN W3" charset="0"/>
                <a:cs typeface="ヒラギノ角ゴ ProN W3" charset="0"/>
                <a:sym typeface="Calibri" charset="0"/>
              </a:defRPr>
            </a:lvl2pPr>
            <a:lvl3pPr marL="914400" algn="l" rtl="0" fontAlgn="base">
              <a:spcBef>
                <a:spcPct val="0"/>
              </a:spcBef>
              <a:spcAft>
                <a:spcPct val="0"/>
              </a:spcAft>
              <a:defRPr sz="1400" kern="1200">
                <a:solidFill>
                  <a:srgbClr val="676767"/>
                </a:solidFill>
                <a:latin typeface="Calibri" charset="0"/>
                <a:ea typeface="ヒラギノ角ゴ ProN W3" charset="0"/>
                <a:cs typeface="ヒラギノ角ゴ ProN W3" charset="0"/>
                <a:sym typeface="Calibri" charset="0"/>
              </a:defRPr>
            </a:lvl3pPr>
            <a:lvl4pPr marL="1371600" algn="l" rtl="0" fontAlgn="base">
              <a:spcBef>
                <a:spcPct val="0"/>
              </a:spcBef>
              <a:spcAft>
                <a:spcPct val="0"/>
              </a:spcAft>
              <a:defRPr sz="1400" kern="1200">
                <a:solidFill>
                  <a:srgbClr val="676767"/>
                </a:solidFill>
                <a:latin typeface="Calibri" charset="0"/>
                <a:ea typeface="ヒラギノ角ゴ ProN W3" charset="0"/>
                <a:cs typeface="ヒラギノ角ゴ ProN W3" charset="0"/>
                <a:sym typeface="Calibri" charset="0"/>
              </a:defRPr>
            </a:lvl4pPr>
            <a:lvl5pPr marL="1828800" algn="l" rtl="0" fontAlgn="base">
              <a:spcBef>
                <a:spcPct val="0"/>
              </a:spcBef>
              <a:spcAft>
                <a:spcPct val="0"/>
              </a:spcAft>
              <a:defRPr sz="1400" kern="1200">
                <a:solidFill>
                  <a:srgbClr val="676767"/>
                </a:solidFill>
                <a:latin typeface="Calibri" charset="0"/>
                <a:ea typeface="ヒラギノ角ゴ ProN W3" charset="0"/>
                <a:cs typeface="ヒラギノ角ゴ ProN W3" charset="0"/>
                <a:sym typeface="Calibri" charset="0"/>
              </a:defRPr>
            </a:lvl5pPr>
            <a:lvl6pPr marL="2286000" algn="l" defTabSz="457200" rtl="0" eaLnBrk="1" latinLnBrk="0" hangingPunct="1">
              <a:defRPr sz="1400" kern="1200">
                <a:solidFill>
                  <a:srgbClr val="676767"/>
                </a:solidFill>
                <a:latin typeface="Calibri" charset="0"/>
                <a:ea typeface="ヒラギノ角ゴ ProN W3" charset="0"/>
                <a:cs typeface="ヒラギノ角ゴ ProN W3" charset="0"/>
                <a:sym typeface="Calibri" charset="0"/>
              </a:defRPr>
            </a:lvl6pPr>
            <a:lvl7pPr marL="2743200" algn="l" defTabSz="457200" rtl="0" eaLnBrk="1" latinLnBrk="0" hangingPunct="1">
              <a:defRPr sz="1400" kern="1200">
                <a:solidFill>
                  <a:srgbClr val="676767"/>
                </a:solidFill>
                <a:latin typeface="Calibri" charset="0"/>
                <a:ea typeface="ヒラギノ角ゴ ProN W3" charset="0"/>
                <a:cs typeface="ヒラギノ角ゴ ProN W3" charset="0"/>
                <a:sym typeface="Calibri" charset="0"/>
              </a:defRPr>
            </a:lvl7pPr>
            <a:lvl8pPr marL="3200400" algn="l" defTabSz="457200" rtl="0" eaLnBrk="1" latinLnBrk="0" hangingPunct="1">
              <a:defRPr sz="1400" kern="1200">
                <a:solidFill>
                  <a:srgbClr val="676767"/>
                </a:solidFill>
                <a:latin typeface="Calibri" charset="0"/>
                <a:ea typeface="ヒラギノ角ゴ ProN W3" charset="0"/>
                <a:cs typeface="ヒラギノ角ゴ ProN W3" charset="0"/>
                <a:sym typeface="Calibri" charset="0"/>
              </a:defRPr>
            </a:lvl8pPr>
            <a:lvl9pPr marL="3657600" algn="l" defTabSz="457200" rtl="0" eaLnBrk="1" latinLnBrk="0" hangingPunct="1">
              <a:defRPr sz="1400" kern="1200">
                <a:solidFill>
                  <a:srgbClr val="676767"/>
                </a:solidFill>
                <a:latin typeface="Calibri" charset="0"/>
                <a:ea typeface="ヒラギノ角ゴ ProN W3" charset="0"/>
                <a:cs typeface="ヒラギノ角ゴ ProN W3" charset="0"/>
                <a:sym typeface="Calibri" charset="0"/>
              </a:defRPr>
            </a:lvl9pPr>
          </a:lstStyle>
          <a:p>
            <a:r>
              <a:rPr lang="fr-CA" sz="3200" dirty="0">
                <a:solidFill>
                  <a:schemeClr val="bg1"/>
                </a:solidFill>
                <a:latin typeface="Comic Sans MS" panose="030F0702030302020204" pitchFamily="66" charset="0"/>
              </a:rPr>
              <a:t>Cherche un mot construit qui est un végétal.</a:t>
            </a:r>
          </a:p>
        </p:txBody>
      </p:sp>
    </p:spTree>
    <p:extLst>
      <p:ext uri="{BB962C8B-B14F-4D97-AF65-F5344CB8AC3E}">
        <p14:creationId xmlns:p14="http://schemas.microsoft.com/office/powerpoint/2010/main" val="139194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1" nodeType="click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type="lt">
                                    <p:tmPct val="0"/>
                                  </p:iterate>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4" presetClass="emph" presetSubtype="0" fill="hold" grpId="0" nodeType="clickEffect">
                                  <p:stCondLst>
                                    <p:cond delay="0"/>
                                  </p:stCondLst>
                                  <p:iterate type="lt">
                                    <p:tmPct val="10000"/>
                                  </p:iterate>
                                  <p:childTnLst>
                                    <p:animMotion origin="layout" path="M 2.70833E-6 -1.85185E-6 L 2.70833E-6 -0.07222 " pathEditMode="relative" rAng="0" ptsTypes="AA">
                                      <p:cBhvr>
                                        <p:cTn id="29" dur="250" accel="50000" decel="50000" autoRev="1" fill="hold">
                                          <p:stCondLst>
                                            <p:cond delay="0"/>
                                          </p:stCondLst>
                                        </p:cTn>
                                        <p:tgtEl>
                                          <p:spTgt spid="14"/>
                                        </p:tgtEl>
                                        <p:attrNameLst>
                                          <p:attrName>ppt_x</p:attrName>
                                          <p:attrName>ppt_y</p:attrName>
                                        </p:attrNameLst>
                                      </p:cBhvr>
                                      <p:rCtr x="0" y="-3611"/>
                                    </p:animMotion>
                                    <p:animRot by="1500000">
                                      <p:cBhvr>
                                        <p:cTn id="30" dur="125" fill="hold">
                                          <p:stCondLst>
                                            <p:cond delay="0"/>
                                          </p:stCondLst>
                                        </p:cTn>
                                        <p:tgtEl>
                                          <p:spTgt spid="14"/>
                                        </p:tgtEl>
                                        <p:attrNameLst>
                                          <p:attrName>r</p:attrName>
                                        </p:attrNameLst>
                                      </p:cBhvr>
                                    </p:animRot>
                                    <p:animRot by="-1500000">
                                      <p:cBhvr>
                                        <p:cTn id="31" dur="125" fill="hold">
                                          <p:stCondLst>
                                            <p:cond delay="125"/>
                                          </p:stCondLst>
                                        </p:cTn>
                                        <p:tgtEl>
                                          <p:spTgt spid="14"/>
                                        </p:tgtEl>
                                        <p:attrNameLst>
                                          <p:attrName>r</p:attrName>
                                        </p:attrNameLst>
                                      </p:cBhvr>
                                    </p:animRot>
                                    <p:animRot by="-1500000">
                                      <p:cBhvr>
                                        <p:cTn id="32" dur="125" fill="hold">
                                          <p:stCondLst>
                                            <p:cond delay="250"/>
                                          </p:stCondLst>
                                        </p:cTn>
                                        <p:tgtEl>
                                          <p:spTgt spid="14"/>
                                        </p:tgtEl>
                                        <p:attrNameLst>
                                          <p:attrName>r</p:attrName>
                                        </p:attrNameLst>
                                      </p:cBhvr>
                                    </p:animRot>
                                    <p:animRot by="1500000">
                                      <p:cBhvr>
                                        <p:cTn id="33" dur="125" fill="hold">
                                          <p:stCondLst>
                                            <p:cond delay="375"/>
                                          </p:stCondLst>
                                        </p:cTn>
                                        <p:tgtEl>
                                          <p:spTgt spid="1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1" nodeType="clickEffect">
                                  <p:stCondLst>
                                    <p:cond delay="0"/>
                                  </p:stCondLst>
                                  <p:iterate type="lt">
                                    <p:tmPct val="0"/>
                                  </p:iterate>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4" presetClass="emph" presetSubtype="0" fill="hold" grpId="0" nodeType="clickEffect">
                                  <p:stCondLst>
                                    <p:cond delay="0"/>
                                  </p:stCondLst>
                                  <p:iterate type="lt">
                                    <p:tmPct val="10000"/>
                                  </p:iterate>
                                  <p:childTnLst>
                                    <p:animMotion origin="layout" path="M 1.11022E-16 4.81481E-6 L 1.11022E-16 -0.07223 " pathEditMode="relative" rAng="0" ptsTypes="AA">
                                      <p:cBhvr>
                                        <p:cTn id="56" dur="250" accel="50000" decel="50000" autoRev="1" fill="hold">
                                          <p:stCondLst>
                                            <p:cond delay="0"/>
                                          </p:stCondLst>
                                        </p:cTn>
                                        <p:tgtEl>
                                          <p:spTgt spid="19"/>
                                        </p:tgtEl>
                                        <p:attrNameLst>
                                          <p:attrName>ppt_x</p:attrName>
                                          <p:attrName>ppt_y</p:attrName>
                                        </p:attrNameLst>
                                      </p:cBhvr>
                                      <p:rCtr x="0" y="-3611"/>
                                    </p:animMotion>
                                    <p:animRot by="1500000">
                                      <p:cBhvr>
                                        <p:cTn id="57" dur="125" fill="hold">
                                          <p:stCondLst>
                                            <p:cond delay="0"/>
                                          </p:stCondLst>
                                        </p:cTn>
                                        <p:tgtEl>
                                          <p:spTgt spid="19"/>
                                        </p:tgtEl>
                                        <p:attrNameLst>
                                          <p:attrName>r</p:attrName>
                                        </p:attrNameLst>
                                      </p:cBhvr>
                                    </p:animRot>
                                    <p:animRot by="-1500000">
                                      <p:cBhvr>
                                        <p:cTn id="58" dur="125" fill="hold">
                                          <p:stCondLst>
                                            <p:cond delay="125"/>
                                          </p:stCondLst>
                                        </p:cTn>
                                        <p:tgtEl>
                                          <p:spTgt spid="19"/>
                                        </p:tgtEl>
                                        <p:attrNameLst>
                                          <p:attrName>r</p:attrName>
                                        </p:attrNameLst>
                                      </p:cBhvr>
                                    </p:animRot>
                                    <p:animRot by="-1500000">
                                      <p:cBhvr>
                                        <p:cTn id="59" dur="125" fill="hold">
                                          <p:stCondLst>
                                            <p:cond delay="250"/>
                                          </p:stCondLst>
                                        </p:cTn>
                                        <p:tgtEl>
                                          <p:spTgt spid="19"/>
                                        </p:tgtEl>
                                        <p:attrNameLst>
                                          <p:attrName>r</p:attrName>
                                        </p:attrNameLst>
                                      </p:cBhvr>
                                    </p:animRot>
                                    <p:animRot by="1500000">
                                      <p:cBhvr>
                                        <p:cTn id="60" dur="125" fill="hold">
                                          <p:stCondLst>
                                            <p:cond delay="375"/>
                                          </p:stCondLst>
                                        </p:cTn>
                                        <p:tgtEl>
                                          <p:spTgt spid="19"/>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1" nodeType="clickEffect">
                                  <p:stCondLst>
                                    <p:cond delay="0"/>
                                  </p:stCondLst>
                                  <p:iterate type="lt">
                                    <p:tmPct val="0"/>
                                  </p:iterate>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4" presetClass="emph" presetSubtype="0" fill="hold" grpId="0" nodeType="clickEffect">
                                  <p:stCondLst>
                                    <p:cond delay="0"/>
                                  </p:stCondLst>
                                  <p:iterate type="lt">
                                    <p:tmPct val="10000"/>
                                  </p:iterate>
                                  <p:childTnLst>
                                    <p:animMotion origin="layout" path="M -2.5E-6 2.22222E-6 L -2.5E-6 -0.07222 " pathEditMode="relative" rAng="0" ptsTypes="AA">
                                      <p:cBhvr>
                                        <p:cTn id="83" dur="250" accel="50000" decel="50000" autoRev="1" fill="hold">
                                          <p:stCondLst>
                                            <p:cond delay="0"/>
                                          </p:stCondLst>
                                        </p:cTn>
                                        <p:tgtEl>
                                          <p:spTgt spid="23"/>
                                        </p:tgtEl>
                                        <p:attrNameLst>
                                          <p:attrName>ppt_x</p:attrName>
                                          <p:attrName>ppt_y</p:attrName>
                                        </p:attrNameLst>
                                      </p:cBhvr>
                                      <p:rCtr x="0" y="-3611"/>
                                    </p:animMotion>
                                    <p:animRot by="1500000">
                                      <p:cBhvr>
                                        <p:cTn id="84" dur="125" fill="hold">
                                          <p:stCondLst>
                                            <p:cond delay="0"/>
                                          </p:stCondLst>
                                        </p:cTn>
                                        <p:tgtEl>
                                          <p:spTgt spid="23"/>
                                        </p:tgtEl>
                                        <p:attrNameLst>
                                          <p:attrName>r</p:attrName>
                                        </p:attrNameLst>
                                      </p:cBhvr>
                                    </p:animRot>
                                    <p:animRot by="-1500000">
                                      <p:cBhvr>
                                        <p:cTn id="85" dur="125" fill="hold">
                                          <p:stCondLst>
                                            <p:cond delay="125"/>
                                          </p:stCondLst>
                                        </p:cTn>
                                        <p:tgtEl>
                                          <p:spTgt spid="23"/>
                                        </p:tgtEl>
                                        <p:attrNameLst>
                                          <p:attrName>r</p:attrName>
                                        </p:attrNameLst>
                                      </p:cBhvr>
                                    </p:animRot>
                                    <p:animRot by="-1500000">
                                      <p:cBhvr>
                                        <p:cTn id="86" dur="125" fill="hold">
                                          <p:stCondLst>
                                            <p:cond delay="250"/>
                                          </p:stCondLst>
                                        </p:cTn>
                                        <p:tgtEl>
                                          <p:spTgt spid="23"/>
                                        </p:tgtEl>
                                        <p:attrNameLst>
                                          <p:attrName>r</p:attrName>
                                        </p:attrNameLst>
                                      </p:cBhvr>
                                    </p:animRot>
                                    <p:animRot by="1500000">
                                      <p:cBhvr>
                                        <p:cTn id="87"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4" grpId="1"/>
      <p:bldP spid="15" grpId="0" animBg="1"/>
      <p:bldP spid="17" grpId="0"/>
      <p:bldP spid="18" grpId="0"/>
      <p:bldP spid="19" grpId="0"/>
      <p:bldP spid="19" grpId="1"/>
      <p:bldP spid="20" grpId="0" animBg="1"/>
      <p:bldP spid="21" grpId="0"/>
      <p:bldP spid="22" grpId="0"/>
      <p:bldP spid="23" grpId="0"/>
      <p:bldP spid="23" grpId="1"/>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p:cNvSpPr txBox="1"/>
          <p:nvPr>
            <p:custDataLst>
              <p:tags r:id="rId1"/>
            </p:custDataLst>
          </p:nvPr>
        </p:nvSpPr>
        <p:spPr>
          <a:xfrm>
            <a:off x="9823704" y="6316718"/>
            <a:ext cx="2368296" cy="369332"/>
          </a:xfrm>
          <a:prstGeom prst="rect">
            <a:avLst/>
          </a:prstGeom>
          <a:noFill/>
        </p:spPr>
        <p:txBody>
          <a:bodyPr wrap="square" rtlCol="0">
            <a:spAutoFit/>
          </a:bodyPr>
          <a:lstStyle/>
          <a:p>
            <a:r>
              <a:rPr lang="fr-CA" dirty="0">
                <a:solidFill>
                  <a:schemeClr val="bg1"/>
                </a:solidFill>
                <a:latin typeface="Calibri" panose="020F0502020204030204" pitchFamily="34" charset="0"/>
                <a:cs typeface="Calibri" panose="020F0502020204030204" pitchFamily="34" charset="0"/>
              </a:rPr>
              <a:t>© Nathalie Chapleau</a:t>
            </a:r>
          </a:p>
        </p:txBody>
      </p:sp>
      <p:pic>
        <p:nvPicPr>
          <p:cNvPr id="7" name="Image 6">
            <a:extLst>
              <a:ext uri="{FF2B5EF4-FFF2-40B4-BE49-F238E27FC236}">
                <a16:creationId xmlns:a16="http://schemas.microsoft.com/office/drawing/2014/main" id="{6190F121-27EE-054A-9550-0BE47FBB7331}"/>
              </a:ext>
            </a:extLst>
          </p:cNvPr>
          <p:cNvPicPr>
            <a:picLocks noChangeAspect="1"/>
          </p:cNvPicPr>
          <p:nvPr>
            <p:custDataLst>
              <p:tags r:id="rId2"/>
            </p:custDataLst>
          </p:nvPr>
        </p:nvPicPr>
        <p:blipFill>
          <a:blip r:embed="rId15"/>
          <a:stretch>
            <a:fillRect/>
          </a:stretch>
        </p:blipFill>
        <p:spPr>
          <a:xfrm>
            <a:off x="2359152" y="0"/>
            <a:ext cx="9832848" cy="6835927"/>
          </a:xfrm>
          <a:prstGeom prst="rect">
            <a:avLst/>
          </a:prstGeom>
        </p:spPr>
      </p:pic>
      <p:pic>
        <p:nvPicPr>
          <p:cNvPr id="22" name="Image 21"/>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10701075" y="6094801"/>
            <a:ext cx="1190413" cy="510789"/>
          </a:xfrm>
          <a:prstGeom prst="rect">
            <a:avLst/>
          </a:prstGeom>
        </p:spPr>
      </p:pic>
      <p:sp>
        <p:nvSpPr>
          <p:cNvPr id="9" name="Rectangle 8">
            <a:extLst>
              <a:ext uri="{FF2B5EF4-FFF2-40B4-BE49-F238E27FC236}">
                <a16:creationId xmlns:a16="http://schemas.microsoft.com/office/drawing/2014/main" id="{AB2436E5-7148-844C-8A69-CC7C72A8E1AD}"/>
              </a:ext>
            </a:extLst>
          </p:cNvPr>
          <p:cNvSpPr/>
          <p:nvPr>
            <p:custDataLst>
              <p:tags r:id="rId4"/>
            </p:custDataLst>
          </p:nvPr>
        </p:nvSpPr>
        <p:spPr>
          <a:xfrm>
            <a:off x="7067186" y="5161895"/>
            <a:ext cx="1800493" cy="923330"/>
          </a:xfrm>
          <a:prstGeom prst="rect">
            <a:avLst/>
          </a:prstGeom>
          <a:noFill/>
        </p:spPr>
        <p:txBody>
          <a:bodyPr wrap="none" lIns="91440" tIns="45720" rIns="91440" bIns="45720">
            <a:spAutoFit/>
          </a:bodyPr>
          <a:lstStyle/>
          <a:p>
            <a:pPr algn="ctr"/>
            <a:r>
              <a:rPr lang="fr-CA" sz="5400" b="0" cap="none" spc="0" dirty="0">
                <a:ln w="0"/>
                <a:solidFill>
                  <a:srgbClr val="28235C"/>
                </a:solidFill>
                <a:effectLst>
                  <a:outerShdw blurRad="38100" dist="19050" dir="2700000" algn="tl" rotWithShape="0">
                    <a:schemeClr val="dk1">
                      <a:alpha val="40000"/>
                    </a:schemeClr>
                  </a:outerShdw>
                </a:effectLst>
                <a:latin typeface="Comic Sans MS" panose="030F0702030302020204" pitchFamily="66" charset="0"/>
              </a:rPr>
              <a:t>fleur</a:t>
            </a:r>
          </a:p>
        </p:txBody>
      </p:sp>
      <p:sp>
        <p:nvSpPr>
          <p:cNvPr id="10" name="Rectangle à coins arrondis 2">
            <a:extLst>
              <a:ext uri="{FF2B5EF4-FFF2-40B4-BE49-F238E27FC236}">
                <a16:creationId xmlns:a16="http://schemas.microsoft.com/office/drawing/2014/main" id="{321193D8-0D51-E945-A244-1279516D8D86}"/>
              </a:ext>
            </a:extLst>
          </p:cNvPr>
          <p:cNvSpPr/>
          <p:nvPr>
            <p:custDataLst>
              <p:tags r:id="rId5"/>
            </p:custDataLst>
          </p:nvPr>
        </p:nvSpPr>
        <p:spPr>
          <a:xfrm>
            <a:off x="299867" y="2180797"/>
            <a:ext cx="1700784" cy="777240"/>
          </a:xfrm>
          <a:prstGeom prst="roundRect">
            <a:avLst/>
          </a:prstGeom>
          <a:noFill/>
          <a:ln w="28575" cap="flat" cmpd="sng" algn="ctr">
            <a:solidFill>
              <a:srgbClr val="28235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CA" sz="3200" dirty="0">
                <a:ln>
                  <a:solidFill>
                    <a:srgbClr val="28235C"/>
                  </a:solidFill>
                </a:ln>
                <a:solidFill>
                  <a:srgbClr val="28235C"/>
                </a:solidFill>
                <a:latin typeface="Comic Sans MS" panose="030F0702030302020204" pitchFamily="66" charset="0"/>
              </a:rPr>
              <a:t>fleur</a:t>
            </a:r>
          </a:p>
        </p:txBody>
      </p:sp>
      <p:sp>
        <p:nvSpPr>
          <p:cNvPr id="11" name="Rectangle à coins arrondis 7">
            <a:extLst>
              <a:ext uri="{FF2B5EF4-FFF2-40B4-BE49-F238E27FC236}">
                <a16:creationId xmlns:a16="http://schemas.microsoft.com/office/drawing/2014/main" id="{1D8989D3-A9BD-E542-A19F-C51914282714}"/>
              </a:ext>
            </a:extLst>
          </p:cNvPr>
          <p:cNvSpPr/>
          <p:nvPr>
            <p:custDataLst>
              <p:tags r:id="rId6"/>
            </p:custDataLst>
          </p:nvPr>
        </p:nvSpPr>
        <p:spPr>
          <a:xfrm>
            <a:off x="320952" y="3149778"/>
            <a:ext cx="1700784" cy="777240"/>
          </a:xfrm>
          <a:prstGeom prst="roundRect">
            <a:avLst/>
          </a:prstGeom>
          <a:noFill/>
          <a:ln w="28575" cap="flat" cmpd="sng" algn="ctr">
            <a:solidFill>
              <a:srgbClr val="28235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CA" sz="3200" dirty="0" err="1">
                <a:ln>
                  <a:solidFill>
                    <a:srgbClr val="28235C"/>
                  </a:solidFill>
                </a:ln>
                <a:solidFill>
                  <a:srgbClr val="28235C"/>
                </a:solidFill>
                <a:latin typeface="Comic Sans MS" panose="030F0702030302020204" pitchFamily="66" charset="0"/>
              </a:rPr>
              <a:t>re</a:t>
            </a:r>
            <a:endParaRPr lang="fr-CA" sz="3200" dirty="0">
              <a:ln>
                <a:solidFill>
                  <a:srgbClr val="28235C"/>
                </a:solidFill>
              </a:ln>
              <a:solidFill>
                <a:srgbClr val="28235C"/>
              </a:solidFill>
              <a:latin typeface="Comic Sans MS" panose="030F0702030302020204" pitchFamily="66" charset="0"/>
            </a:endParaRPr>
          </a:p>
        </p:txBody>
      </p:sp>
      <p:sp>
        <p:nvSpPr>
          <p:cNvPr id="13" name="Rectangle à coins arrondis 9">
            <a:extLst>
              <a:ext uri="{FF2B5EF4-FFF2-40B4-BE49-F238E27FC236}">
                <a16:creationId xmlns:a16="http://schemas.microsoft.com/office/drawing/2014/main" id="{0CE8BD4F-57A4-CB4D-A472-621FA4696C22}"/>
              </a:ext>
            </a:extLst>
          </p:cNvPr>
          <p:cNvSpPr/>
          <p:nvPr>
            <p:custDataLst>
              <p:tags r:id="rId7"/>
            </p:custDataLst>
          </p:nvPr>
        </p:nvSpPr>
        <p:spPr>
          <a:xfrm>
            <a:off x="320952" y="4175026"/>
            <a:ext cx="1700784" cy="777240"/>
          </a:xfrm>
          <a:prstGeom prst="roundRect">
            <a:avLst/>
          </a:prstGeom>
          <a:noFill/>
          <a:ln w="28575" cap="flat" cmpd="sng" algn="ctr">
            <a:solidFill>
              <a:srgbClr val="28235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CA" sz="3200" dirty="0" err="1">
                <a:ln>
                  <a:solidFill>
                    <a:srgbClr val="28235C"/>
                  </a:solidFill>
                </a:ln>
                <a:solidFill>
                  <a:srgbClr val="28235C"/>
                </a:solidFill>
                <a:latin typeface="Comic Sans MS" panose="030F0702030302020204" pitchFamily="66" charset="0"/>
              </a:rPr>
              <a:t>ir</a:t>
            </a:r>
            <a:endParaRPr lang="fr-CA" sz="3200" dirty="0">
              <a:ln>
                <a:solidFill>
                  <a:srgbClr val="28235C"/>
                </a:solidFill>
              </a:ln>
              <a:solidFill>
                <a:srgbClr val="28235C"/>
              </a:solidFill>
              <a:latin typeface="Comic Sans MS" panose="030F0702030302020204" pitchFamily="66" charset="0"/>
            </a:endParaRPr>
          </a:p>
        </p:txBody>
      </p:sp>
      <p:sp>
        <p:nvSpPr>
          <p:cNvPr id="17" name="ZoneTexte 16">
            <a:extLst>
              <a:ext uri="{FF2B5EF4-FFF2-40B4-BE49-F238E27FC236}">
                <a16:creationId xmlns:a16="http://schemas.microsoft.com/office/drawing/2014/main" id="{7FE486BC-9220-F545-8B03-85D7F411A504}"/>
              </a:ext>
            </a:extLst>
          </p:cNvPr>
          <p:cNvSpPr txBox="1"/>
          <p:nvPr>
            <p:custDataLst>
              <p:tags r:id="rId8"/>
            </p:custDataLst>
          </p:nvPr>
        </p:nvSpPr>
        <p:spPr>
          <a:xfrm>
            <a:off x="10412424" y="6550223"/>
            <a:ext cx="2189194" cy="307777"/>
          </a:xfrm>
          <a:prstGeom prst="rect">
            <a:avLst/>
          </a:prstGeom>
          <a:noFill/>
        </p:spPr>
        <p:txBody>
          <a:bodyPr wrap="square" rtlCol="0">
            <a:spAutoFit/>
          </a:bodyPr>
          <a:lstStyle/>
          <a:p>
            <a:r>
              <a:rPr lang="fr-CA" dirty="0">
                <a:solidFill>
                  <a:srgbClr val="28235C"/>
                </a:solidFill>
                <a:latin typeface="Calibri" panose="020F0502020204030204" pitchFamily="34" charset="0"/>
                <a:cs typeface="Calibri" panose="020F0502020204030204" pitchFamily="34" charset="0"/>
              </a:rPr>
              <a:t>© Nathalie Chapleau</a:t>
            </a:r>
          </a:p>
        </p:txBody>
      </p:sp>
      <p:sp>
        <p:nvSpPr>
          <p:cNvPr id="14" name="Rectangle 13">
            <a:extLst>
              <a:ext uri="{FF2B5EF4-FFF2-40B4-BE49-F238E27FC236}">
                <a16:creationId xmlns:a16="http://schemas.microsoft.com/office/drawing/2014/main" id="{ADC08EF4-0F49-2B49-B23D-FAF4C8E01CB8}"/>
              </a:ext>
            </a:extLst>
          </p:cNvPr>
          <p:cNvSpPr/>
          <p:nvPr>
            <p:custDataLst>
              <p:tags r:id="rId9"/>
            </p:custDataLst>
          </p:nvPr>
        </p:nvSpPr>
        <p:spPr>
          <a:xfrm>
            <a:off x="197963" y="5309971"/>
            <a:ext cx="4835951" cy="1569660"/>
          </a:xfrm>
          <a:prstGeom prst="rect">
            <a:avLst/>
          </a:prstGeom>
        </p:spPr>
        <p:txBody>
          <a:bodyPr wrap="square">
            <a:spAutoFit/>
          </a:bodyPr>
          <a:lstStyle/>
          <a:p>
            <a:r>
              <a:rPr lang="fr-CA" sz="3200" dirty="0">
                <a:solidFill>
                  <a:srgbClr val="28235C"/>
                </a:solidFill>
                <a:latin typeface="Comic Sans MS" panose="030F0702030302020204" pitchFamily="66" charset="0"/>
              </a:rPr>
              <a:t>Construis le mot « </a:t>
            </a:r>
            <a:r>
              <a:rPr lang="fr-CA" sz="3200" b="1" dirty="0">
                <a:solidFill>
                  <a:srgbClr val="28235C"/>
                </a:solidFill>
                <a:latin typeface="Comic Sans MS" panose="030F0702030302020204" pitchFamily="66" charset="0"/>
              </a:rPr>
              <a:t>refleurir »</a:t>
            </a:r>
          </a:p>
          <a:p>
            <a:r>
              <a:rPr lang="fr-CA" sz="3200" dirty="0">
                <a:solidFill>
                  <a:srgbClr val="28235C"/>
                </a:solidFill>
                <a:latin typeface="Comic Sans MS" panose="030F0702030302020204" pitchFamily="66" charset="0"/>
              </a:rPr>
              <a:t>avec L’arbre des mots.</a:t>
            </a:r>
          </a:p>
        </p:txBody>
      </p:sp>
      <p:sp>
        <p:nvSpPr>
          <p:cNvPr id="15" name="Flèche courbée vers le bas 14">
            <a:extLst>
              <a:ext uri="{FF2B5EF4-FFF2-40B4-BE49-F238E27FC236}">
                <a16:creationId xmlns:a16="http://schemas.microsoft.com/office/drawing/2014/main" id="{4D2710A6-D0B1-0946-8C40-3407982A1A5C}"/>
              </a:ext>
            </a:extLst>
          </p:cNvPr>
          <p:cNvSpPr/>
          <p:nvPr>
            <p:custDataLst>
              <p:tags r:id="rId10"/>
            </p:custDataLst>
          </p:nvPr>
        </p:nvSpPr>
        <p:spPr>
          <a:xfrm rot="17250941" flipV="1">
            <a:off x="9078677" y="4204673"/>
            <a:ext cx="2133058" cy="1160823"/>
          </a:xfrm>
          <a:prstGeom prst="curvedDownArrow">
            <a:avLst/>
          </a:prstGeom>
          <a:solidFill>
            <a:srgbClr val="28235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fr-CA">
              <a:solidFill>
                <a:schemeClr val="tx1"/>
              </a:solidFill>
            </a:endParaRPr>
          </a:p>
        </p:txBody>
      </p:sp>
      <p:sp>
        <p:nvSpPr>
          <p:cNvPr id="16" name="Flèche courbée vers le haut 15">
            <a:extLst>
              <a:ext uri="{FF2B5EF4-FFF2-40B4-BE49-F238E27FC236}">
                <a16:creationId xmlns:a16="http://schemas.microsoft.com/office/drawing/2014/main" id="{A536EBA0-95B7-B843-ADED-2E749B1D8B90}"/>
              </a:ext>
            </a:extLst>
          </p:cNvPr>
          <p:cNvSpPr/>
          <p:nvPr>
            <p:custDataLst>
              <p:tags r:id="rId11"/>
            </p:custDataLst>
          </p:nvPr>
        </p:nvSpPr>
        <p:spPr>
          <a:xfrm rot="3390652">
            <a:off x="4869627" y="4716477"/>
            <a:ext cx="2245561" cy="1197823"/>
          </a:xfrm>
          <a:prstGeom prst="curvedUpArrow">
            <a:avLst/>
          </a:prstGeom>
          <a:solidFill>
            <a:srgbClr val="F291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fr-CA">
              <a:solidFill>
                <a:schemeClr val="tx1"/>
              </a:solidFill>
            </a:endParaRPr>
          </a:p>
        </p:txBody>
      </p:sp>
      <p:pic>
        <p:nvPicPr>
          <p:cNvPr id="19" name="Image 18">
            <a:extLst>
              <a:ext uri="{FF2B5EF4-FFF2-40B4-BE49-F238E27FC236}">
                <a16:creationId xmlns:a16="http://schemas.microsoft.com/office/drawing/2014/main" id="{5475AEFE-F479-EB4F-AB29-994425502576}"/>
              </a:ext>
            </a:extLst>
          </p:cNvPr>
          <p:cNvPicPr>
            <a:picLocks noChangeAspect="1"/>
          </p:cNvPicPr>
          <p:nvPr>
            <p:custDataLst>
              <p:tags r:id="rId12"/>
            </p:custDataLst>
          </p:nvPr>
        </p:nvPicPr>
        <p:blipFill>
          <a:blip r:embed="rId17"/>
          <a:stretch>
            <a:fillRect/>
          </a:stretch>
        </p:blipFill>
        <p:spPr>
          <a:xfrm>
            <a:off x="3527194" y="-1332656"/>
            <a:ext cx="2692400" cy="1511300"/>
          </a:xfrm>
          <a:prstGeom prst="rect">
            <a:avLst/>
          </a:prstGeom>
        </p:spPr>
      </p:pic>
      <p:pic>
        <p:nvPicPr>
          <p:cNvPr id="20" name="Image 19">
            <a:extLst>
              <a:ext uri="{FF2B5EF4-FFF2-40B4-BE49-F238E27FC236}">
                <a16:creationId xmlns:a16="http://schemas.microsoft.com/office/drawing/2014/main" id="{29FE10AD-870B-5B4A-A49E-A30FF99A670A}"/>
              </a:ext>
            </a:extLst>
          </p:cNvPr>
          <p:cNvPicPr>
            <a:picLocks noChangeAspect="1"/>
          </p:cNvPicPr>
          <p:nvPr>
            <p:custDataLst>
              <p:tags r:id="rId13"/>
            </p:custDataLst>
          </p:nvPr>
        </p:nvPicPr>
        <p:blipFill>
          <a:blip r:embed="rId18"/>
          <a:stretch>
            <a:fillRect/>
          </a:stretch>
        </p:blipFill>
        <p:spPr>
          <a:xfrm>
            <a:off x="9466834" y="-1535856"/>
            <a:ext cx="2247900" cy="1714500"/>
          </a:xfrm>
          <a:prstGeom prst="rect">
            <a:avLst/>
          </a:prstGeom>
        </p:spPr>
      </p:pic>
    </p:spTree>
    <p:extLst>
      <p:ext uri="{BB962C8B-B14F-4D97-AF65-F5344CB8AC3E}">
        <p14:creationId xmlns:p14="http://schemas.microsoft.com/office/powerpoint/2010/main" val="16305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set>
                                      <p:cBhvr>
                                        <p:cTn id="12" dur="227" fill="hold">
                                          <p:stCondLst>
                                            <p:cond delay="0"/>
                                          </p:stCondLst>
                                        </p:cTn>
                                        <p:tgtEl>
                                          <p:spTgt spid="9"/>
                                        </p:tgtEl>
                                        <p:attrNameLst>
                                          <p:attrName>style.rotation</p:attrName>
                                        </p:attrNameLst>
                                      </p:cBhvr>
                                      <p:to>
                                        <p:strVal val="-45.0"/>
                                      </p:to>
                                    </p:set>
                                    <p:anim calcmode="lin" valueType="num">
                                      <p:cBhvr>
                                        <p:cTn id="13" dur="227" fill="hold">
                                          <p:stCondLst>
                                            <p:cond delay="227"/>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14" dur="227"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7"/>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00078 0.08287 C -0.0013 0.08889 -0.00182 0.09514 -0.00221 0.10139 C -0.00286 0.10949 -0.00286 0.11759 -0.00378 0.12546 C -0.00443 0.13102 -0.00456 0.1375 -0.00677 0.14143 C -0.0082 0.14398 -0.01003 0.14629 -0.0112 0.14953 C -0.0125 0.15278 -0.01276 0.15717 -0.01419 0.16018 C -0.01589 0.16342 -0.01836 0.16528 -0.02031 0.16805 C -0.02188 0.1706 -0.02318 0.17361 -0.02474 0.17615 C -0.03125 0.18565 -0.02695 0.17801 -0.03372 0.18403 C -0.03542 0.18541 -0.03659 0.18796 -0.03828 0.18935 C -0.03971 0.19074 -0.04141 0.19074 -0.04271 0.19213 C -0.0444 0.19352 -0.04557 0.19606 -0.04727 0.19745 C -0.04922 0.19884 -0.0513 0.19907 -0.05326 0.2 C -0.05482 0.20092 -0.05625 0.20208 -0.05781 0.20278 C -0.06419 0.20602 -0.06432 0.20532 -0.07122 0.2081 C -0.09036 0.21574 -0.06211 0.20532 -0.08477 0.21342 C -0.09193 0.22199 -0.08763 0.21782 -0.09831 0.22407 L -0.10286 0.22685 C -0.1043 0.22754 -0.10599 0.22778 -0.10729 0.2294 L -0.11185 0.23472 C -0.11276 0.2375 -0.11367 0.24028 -0.11484 0.24282 C -0.11901 0.25162 -0.11953 0.24884 -0.12227 0.25879 C -0.12305 0.26134 -0.12318 0.26412 -0.12383 0.26666 C -0.12852 0.28634 -0.12552 0.26852 -0.12826 0.28819 C -0.12786 0.30139 -0.12799 0.31481 -0.12682 0.32801 C -0.12617 0.33495 -0.12201 0.33819 -0.11927 0.34143 C -0.11732 0.34398 -0.11536 0.34676 -0.11328 0.34953 C -0.10326 0.36227 -0.11419 0.34861 -0.1043 0.3574 C -0.10273 0.35879 -0.10156 0.36157 -0.09974 0.36273 C -0.09401 0.36643 -0.08503 0.36898 -0.07878 0.37083 C -0.07526 0.37176 -0.07174 0.37222 -0.06823 0.37338 C -0.06628 0.37407 -0.06432 0.37523 -0.06224 0.37615 C -0.05677 0.37824 -0.05404 0.3787 -0.04883 0.38148 C -0.0457 0.3831 -0.04271 0.38495 -0.03971 0.3868 C -0.03828 0.38773 -0.03672 0.38819 -0.03529 0.38912 C -0.0332 0.3912 -0.03138 0.39328 -0.0293 0.39467 C -0.02786 0.39583 -0.02617 0.39606 -0.02474 0.39745 C -0.02161 0.40046 -0.01875 0.40463 -0.01576 0.4081 L -0.0112 0.41342 C -0.00052 0.44213 -0.01719 0.39861 -0.00378 0.4294 C 0.00885 0.4581 -0.00352 0.43518 0.00677 0.45347 L 0.00977 0.46944 L 0.01133 0.47754 C 0.01081 0.49259 0.01055 0.50764 0.00977 0.52268 C 0.00951 0.52685 0.00573 0.54861 0.00521 0.54953 C 0.00378 0.55208 0.00208 0.5544 0.00078 0.5574 C -0.00195 0.56319 -0.0026 0.56944 -0.00677 0.57338 C -0.00951 0.57615 -0.01263 0.57754 -0.01576 0.5787 C -0.01771 0.57963 -0.01979 0.58078 -0.02174 0.58148 C -0.02839 0.58356 -0.03477 0.58426 -0.04128 0.5868 C -0.04284 0.5875 -0.04427 0.58865 -0.04583 0.58958 C -0.06081 0.58865 -0.07578 0.58912 -0.09076 0.5868 C -0.09401 0.58634 -0.09974 0.58148 -0.09974 0.58171 C -0.10078 0.5787 -0.10143 0.57546 -0.10286 0.57338 C -0.10547 0.56921 -0.10924 0.56736 -0.11185 0.56273 L -0.11484 0.5574 " pathEditMode="relative" rAng="0" ptsTypes="AAAAAAAAAAAAAAAAAAAAAAAAAAAAAAAAAAAAAAAAAAAAAAAAAAAAAAAA">
                                      <p:cBhvr>
                                        <p:cTn id="25" dur="2000" fill="hold"/>
                                        <p:tgtEl>
                                          <p:spTgt spid="20"/>
                                        </p:tgtEl>
                                        <p:attrNameLst>
                                          <p:attrName>ppt_x</p:attrName>
                                          <p:attrName>ppt_y</p:attrName>
                                        </p:attrNameLst>
                                      </p:cBhvr>
                                      <p:rCtr x="-5768" y="25324"/>
                                    </p:animMotion>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grpId="0" nodeType="clickEffect">
                                  <p:stCondLst>
                                    <p:cond delay="0"/>
                                  </p:stCondLst>
                                  <p:childTnLst>
                                    <p:animEffect transition="out" filter="circle(out)">
                                      <p:cBhvr>
                                        <p:cTn id="29" dur="2000"/>
                                        <p:tgtEl>
                                          <p:spTgt spid="13"/>
                                        </p:tgtEl>
                                      </p:cBhvr>
                                    </p:animEffect>
                                    <p:set>
                                      <p:cBhvr>
                                        <p:cTn id="30" dur="1" fill="hold">
                                          <p:stCondLst>
                                            <p:cond delay="19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3919 0.07847 C 0.03802 0.09398 0.03646 0.10093 0.03919 0.11574 C 0.03971 0.11875 0.04141 0.12084 0.04219 0.12361 C 0.04466 0.13241 0.04232 0.13195 0.04661 0.13959 C 0.04792 0.1419 0.04987 0.14283 0.05117 0.14514 C 0.0543 0.15 0.05638 0.15764 0.06016 0.16111 C 0.06211 0.16273 0.06432 0.16412 0.06615 0.16644 C 0.06784 0.16852 0.06888 0.17222 0.0707 0.17431 C 0.072 0.17593 0.0737 0.1757 0.07513 0.17709 C 0.07682 0.17847 0.07799 0.18102 0.07969 0.18241 C 0.08112 0.18357 0.08281 0.18357 0.08411 0.18496 C 0.08737 0.1882 0.08971 0.19422 0.0931 0.1956 C 0.10612 0.20139 0.09206 0.19445 0.10521 0.20371 C 0.10807 0.20579 0.1112 0.20718 0.11419 0.20903 L 0.1276 0.21713 L 0.13216 0.21968 C 0.13372 0.2206 0.13529 0.22084 0.13672 0.22246 C 0.14466 0.23195 0.13984 0.22547 0.15013 0.24375 L 0.15469 0.25162 C 0.15612 0.2544 0.15794 0.25648 0.15911 0.25972 C 0.1612 0.26505 0.16406 0.26968 0.1651 0.2757 L 0.16823 0.29167 C 0.16706 0.30347 0.16745 0.30903 0.16367 0.31829 C 0.16237 0.32153 0.16081 0.32408 0.15911 0.32639 C 0.15417 0.3331 0.14375 0.34445 0.13815 0.34769 C 0.13672 0.34861 0.13516 0.34954 0.13372 0.35047 C 0.13164 0.35139 0.12956 0.35185 0.1276 0.35301 C 0.11341 0.3625 0.1306 0.35509 0.11419 0.36111 C 0.11211 0.36273 0.11029 0.36505 0.1082 0.36644 C 0.10625 0.36759 0.10404 0.36759 0.10221 0.36898 C 0.10052 0.37037 0.09935 0.37315 0.09766 0.37431 C 0.09544 0.37593 0.08581 0.37894 0.08411 0.37963 C 0.07031 0.38588 0.09284 0.37801 0.07214 0.38773 C 0.06719 0.39005 0.06211 0.39074 0.05716 0.39306 C 0.05521 0.39398 0.05312 0.39445 0.05117 0.3956 C 0.04857 0.39722 0.04622 0.39977 0.04362 0.40093 C 0.04023 0.40255 0.03672 0.40324 0.0332 0.40371 C 0.02122 0.40509 0.00911 0.40556 -0.00286 0.40625 C -0.0043 0.40718 -0.00625 0.40695 -0.00729 0.40903 C -0.00846 0.41111 -0.00859 0.41435 -0.00885 0.41713 C -0.00951 0.42408 -0.00977 0.43125 -0.01029 0.43843 C -0.01068 0.44283 -0.01146 0.44722 -0.01185 0.45162 C -0.01237 0.45787 -0.01263 0.46412 -0.01328 0.47037 C -0.01367 0.47315 -0.01445 0.4757 -0.01484 0.47847 C -0.0155 0.48357 -0.01589 0.48912 -0.01628 0.49445 C -0.01589 0.51482 -0.01615 0.53542 -0.01484 0.55579 C -0.01458 0.56042 -0.00859 0.56922 -0.00729 0.57176 C -0.00625 0.57408 -0.00573 0.57755 -0.0043 0.57963 C -0.00156 0.58403 0.00169 0.58681 0.00469 0.59028 L 0.00911 0.5956 C 0.01068 0.59746 0.01198 0.6 0.01367 0.60093 C 0.02005 0.60486 0.01667 0.60301 0.02422 0.60625 C 0.04219 0.60556 0.06016 0.60533 0.07812 0.60371 C 0.08021 0.60347 0.08216 0.60185 0.08411 0.60093 C 0.08919 0.59908 0.09427 0.59861 0.09922 0.5956 L 0.1082 0.59028 C 0.10964 0.58959 0.11107 0.5882 0.11263 0.58773 C 0.12122 0.58472 0.11784 0.58704 0.12318 0.58241 " pathEditMode="relative" rAng="0" ptsTypes="AAAAAAAAAAAAAAAAAAAAAAAAAAAAAAAAAAAAAAAAAAAAAAAAAAAAAAAAAA">
                                      <p:cBhvr>
                                        <p:cTn id="34" dur="2000" fill="hold"/>
                                        <p:tgtEl>
                                          <p:spTgt spid="19"/>
                                        </p:tgtEl>
                                        <p:attrNameLst>
                                          <p:attrName>ppt_x</p:attrName>
                                          <p:attrName>ppt_y</p:attrName>
                                        </p:attrNameLst>
                                      </p:cBhvr>
                                      <p:rCtr x="3672" y="26389"/>
                                    </p:animMotion>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2000"/>
                                        <p:tgtEl>
                                          <p:spTgt spid="11"/>
                                        </p:tgtEl>
                                      </p:cBhvr>
                                    </p:animEffect>
                                    <p:set>
                                      <p:cBhvr>
                                        <p:cTn id="39" dur="1" fill="hold">
                                          <p:stCondLst>
                                            <p:cond delay="19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3" grpId="0" animBg="1"/>
      <p:bldP spid="14" grpId="0"/>
      <p:bldP spid="15" grpId="0" animBg="1"/>
      <p:bldP spid="15" grpId="1" animBg="1"/>
      <p:bldP spid="16" grpId="0" animBg="1"/>
      <p:bldP spid="1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9"/>
</p:tagLst>
</file>

<file path=ppt/tags/tag104.xml><?xml version="1.0" encoding="utf-8"?>
<p:tagLst xmlns:a="http://schemas.openxmlformats.org/drawingml/2006/main" xmlns:r="http://schemas.openxmlformats.org/officeDocument/2006/relationships" xmlns:p="http://schemas.openxmlformats.org/presentationml/2006/main">
  <p:tag name="NUM" val="10"/>
</p:tagLst>
</file>

<file path=ppt/tags/tag105.xml><?xml version="1.0" encoding="utf-8"?>
<p:tagLst xmlns:a="http://schemas.openxmlformats.org/drawingml/2006/main" xmlns:r="http://schemas.openxmlformats.org/officeDocument/2006/relationships" xmlns:p="http://schemas.openxmlformats.org/presentationml/2006/main">
  <p:tag name="NUM" val="11"/>
</p:tagLst>
</file>

<file path=ppt/tags/tag106.xml><?xml version="1.0" encoding="utf-8"?>
<p:tagLst xmlns:a="http://schemas.openxmlformats.org/drawingml/2006/main" xmlns:r="http://schemas.openxmlformats.org/officeDocument/2006/relationships" xmlns:p="http://schemas.openxmlformats.org/presentationml/2006/main">
  <p:tag name="NUM" val="12"/>
</p:tagLst>
</file>

<file path=ppt/tags/tag107.xml><?xml version="1.0" encoding="utf-8"?>
<p:tagLst xmlns:a="http://schemas.openxmlformats.org/drawingml/2006/main" xmlns:r="http://schemas.openxmlformats.org/officeDocument/2006/relationships" xmlns:p="http://schemas.openxmlformats.org/presentationml/2006/main">
  <p:tag name="NUM" val="13"/>
</p:tagLst>
</file>

<file path=ppt/tags/tag108.xml><?xml version="1.0" encoding="utf-8"?>
<p:tagLst xmlns:a="http://schemas.openxmlformats.org/drawingml/2006/main" xmlns:r="http://schemas.openxmlformats.org/officeDocument/2006/relationships" xmlns:p="http://schemas.openxmlformats.org/presentationml/2006/main">
  <p:tag name="NUM" val="14"/>
</p:tagLst>
</file>

<file path=ppt/tags/tag109.xml><?xml version="1.0" encoding="utf-8"?>
<p:tagLst xmlns:a="http://schemas.openxmlformats.org/drawingml/2006/main" xmlns:r="http://schemas.openxmlformats.org/officeDocument/2006/relationships" xmlns:p="http://schemas.openxmlformats.org/presentationml/2006/main">
  <p:tag name="NUM" val="1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6"/>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1"/>
</p:tagLst>
</file>

<file path=ppt/tags/tag122.xml><?xml version="1.0" encoding="utf-8"?>
<p:tagLst xmlns:a="http://schemas.openxmlformats.org/drawingml/2006/main" xmlns:r="http://schemas.openxmlformats.org/officeDocument/2006/relationships" xmlns:p="http://schemas.openxmlformats.org/presentationml/2006/main">
  <p:tag name="NUM" val="12"/>
</p:tagLst>
</file>

<file path=ppt/tags/tag123.xml><?xml version="1.0" encoding="utf-8"?>
<p:tagLst xmlns:a="http://schemas.openxmlformats.org/drawingml/2006/main" xmlns:r="http://schemas.openxmlformats.org/officeDocument/2006/relationships" xmlns:p="http://schemas.openxmlformats.org/presentationml/2006/main">
  <p:tag name="NUM" val="13"/>
</p:tagLst>
</file>

<file path=ppt/tags/tag124.xml><?xml version="1.0" encoding="utf-8"?>
<p:tagLst xmlns:a="http://schemas.openxmlformats.org/drawingml/2006/main" xmlns:r="http://schemas.openxmlformats.org/officeDocument/2006/relationships" xmlns:p="http://schemas.openxmlformats.org/presentationml/2006/main">
  <p:tag name="NUM" val="14"/>
</p:tagLst>
</file>

<file path=ppt/tags/tag125.xml><?xml version="1.0" encoding="utf-8"?>
<p:tagLst xmlns:a="http://schemas.openxmlformats.org/drawingml/2006/main" xmlns:r="http://schemas.openxmlformats.org/officeDocument/2006/relationships" xmlns:p="http://schemas.openxmlformats.org/presentationml/2006/main">
  <p:tag name="NUM" val="15"/>
</p:tagLst>
</file>

<file path=ppt/tags/tag126.xml><?xml version="1.0" encoding="utf-8"?>
<p:tagLst xmlns:a="http://schemas.openxmlformats.org/drawingml/2006/main" xmlns:r="http://schemas.openxmlformats.org/officeDocument/2006/relationships" xmlns:p="http://schemas.openxmlformats.org/presentationml/2006/main">
  <p:tag name="NUM" val="16"/>
</p:tagLst>
</file>

<file path=ppt/tags/tag127.xml><?xml version="1.0" encoding="utf-8"?>
<p:tagLst xmlns:a="http://schemas.openxmlformats.org/drawingml/2006/main" xmlns:r="http://schemas.openxmlformats.org/officeDocument/2006/relationships" xmlns:p="http://schemas.openxmlformats.org/presentationml/2006/main">
  <p:tag name="NUM" val="17"/>
</p:tagLst>
</file>

<file path=ppt/tags/tag128.xml><?xml version="1.0" encoding="utf-8"?>
<p:tagLst xmlns:a="http://schemas.openxmlformats.org/drawingml/2006/main" xmlns:r="http://schemas.openxmlformats.org/officeDocument/2006/relationships" xmlns:p="http://schemas.openxmlformats.org/presentationml/2006/main">
  <p:tag name="NUM" val="18"/>
</p:tagLst>
</file>

<file path=ppt/tags/tag129.xml><?xml version="1.0" encoding="utf-8"?>
<p:tagLst xmlns:a="http://schemas.openxmlformats.org/drawingml/2006/main" xmlns:r="http://schemas.openxmlformats.org/officeDocument/2006/relationships" xmlns:p="http://schemas.openxmlformats.org/presentationml/2006/main">
  <p:tag name="NUM" val="19"/>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1"/>
</p:tagLst>
</file>

<file path=ppt/tags/tag41.xml><?xml version="1.0" encoding="utf-8"?>
<p:tagLst xmlns:a="http://schemas.openxmlformats.org/drawingml/2006/main" xmlns:r="http://schemas.openxmlformats.org/officeDocument/2006/relationships" xmlns:p="http://schemas.openxmlformats.org/presentationml/2006/main">
  <p:tag name="NUM" val="12"/>
</p:tagLst>
</file>

<file path=ppt/tags/tag42.xml><?xml version="1.0" encoding="utf-8"?>
<p:tagLst xmlns:a="http://schemas.openxmlformats.org/drawingml/2006/main" xmlns:r="http://schemas.openxmlformats.org/officeDocument/2006/relationships" xmlns:p="http://schemas.openxmlformats.org/presentationml/2006/main">
  <p:tag name="NUM" val="13"/>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11"/>
</p:tagLst>
</file>

<file path=ppt/tags/tag55.xml><?xml version="1.0" encoding="utf-8"?>
<p:tagLst xmlns:a="http://schemas.openxmlformats.org/drawingml/2006/main" xmlns:r="http://schemas.openxmlformats.org/officeDocument/2006/relationships" xmlns:p="http://schemas.openxmlformats.org/presentationml/2006/main">
  <p:tag name="NUM" val="12"/>
</p:tagLst>
</file>

<file path=ppt/tags/tag56.xml><?xml version="1.0" encoding="utf-8"?>
<p:tagLst xmlns:a="http://schemas.openxmlformats.org/drawingml/2006/main" xmlns:r="http://schemas.openxmlformats.org/officeDocument/2006/relationships" xmlns:p="http://schemas.openxmlformats.org/presentationml/2006/main">
  <p:tag name="NUM" val="1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8"/>
</p:tagLst>
</file>

<file path=ppt/tags/tag64.xml><?xml version="1.0" encoding="utf-8"?>
<p:tagLst xmlns:a="http://schemas.openxmlformats.org/drawingml/2006/main" xmlns:r="http://schemas.openxmlformats.org/officeDocument/2006/relationships" xmlns:p="http://schemas.openxmlformats.org/presentationml/2006/main">
  <p:tag name="NUM" val="9"/>
</p:tagLst>
</file>

<file path=ppt/tags/tag65.xml><?xml version="1.0" encoding="utf-8"?>
<p:tagLst xmlns:a="http://schemas.openxmlformats.org/drawingml/2006/main" xmlns:r="http://schemas.openxmlformats.org/officeDocument/2006/relationships" xmlns:p="http://schemas.openxmlformats.org/presentationml/2006/main">
  <p:tag name="NUM" val="10"/>
</p:tagLst>
</file>

<file path=ppt/tags/tag66.xml><?xml version="1.0" encoding="utf-8"?>
<p:tagLst xmlns:a="http://schemas.openxmlformats.org/drawingml/2006/main" xmlns:r="http://schemas.openxmlformats.org/officeDocument/2006/relationships" xmlns:p="http://schemas.openxmlformats.org/presentationml/2006/main">
  <p:tag name="NUM" val="11"/>
</p:tagLst>
</file>

<file path=ppt/tags/tag67.xml><?xml version="1.0" encoding="utf-8"?>
<p:tagLst xmlns:a="http://schemas.openxmlformats.org/drawingml/2006/main" xmlns:r="http://schemas.openxmlformats.org/officeDocument/2006/relationships" xmlns:p="http://schemas.openxmlformats.org/presentationml/2006/main">
  <p:tag name="NUM" val="12"/>
</p:tagLst>
</file>

<file path=ppt/tags/tag68.xml><?xml version="1.0" encoding="utf-8"?>
<p:tagLst xmlns:a="http://schemas.openxmlformats.org/drawingml/2006/main" xmlns:r="http://schemas.openxmlformats.org/officeDocument/2006/relationships" xmlns:p="http://schemas.openxmlformats.org/presentationml/2006/main">
  <p:tag name="NUM" val="13"/>
</p:tagLst>
</file>

<file path=ppt/tags/tag69.xml><?xml version="1.0" encoding="utf-8"?>
<p:tagLst xmlns:a="http://schemas.openxmlformats.org/drawingml/2006/main" xmlns:r="http://schemas.openxmlformats.org/officeDocument/2006/relationships" xmlns:p="http://schemas.openxmlformats.org/presentationml/2006/main">
  <p:tag name="NUM" val="1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15"/>
</p:tagLst>
</file>

<file path=ppt/tags/tag71.xml><?xml version="1.0" encoding="utf-8"?>
<p:tagLst xmlns:a="http://schemas.openxmlformats.org/drawingml/2006/main" xmlns:r="http://schemas.openxmlformats.org/officeDocument/2006/relationships" xmlns:p="http://schemas.openxmlformats.org/presentationml/2006/main">
  <p:tag name="NUM" val="16"/>
</p:tagLst>
</file>

<file path=ppt/tags/tag72.xml><?xml version="1.0" encoding="utf-8"?>
<p:tagLst xmlns:a="http://schemas.openxmlformats.org/drawingml/2006/main" xmlns:r="http://schemas.openxmlformats.org/officeDocument/2006/relationships" xmlns:p="http://schemas.openxmlformats.org/presentationml/2006/main">
  <p:tag name="NUM" val="17"/>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8"/>
</p:tagLst>
</file>

<file path=ppt/tags/tag81.xml><?xml version="1.0" encoding="utf-8"?>
<p:tagLst xmlns:a="http://schemas.openxmlformats.org/drawingml/2006/main" xmlns:r="http://schemas.openxmlformats.org/officeDocument/2006/relationships" xmlns:p="http://schemas.openxmlformats.org/presentationml/2006/main">
  <p:tag name="NUM" val="9"/>
</p:tagLst>
</file>

<file path=ppt/tags/tag82.xml><?xml version="1.0" encoding="utf-8"?>
<p:tagLst xmlns:a="http://schemas.openxmlformats.org/drawingml/2006/main" xmlns:r="http://schemas.openxmlformats.org/officeDocument/2006/relationships" xmlns:p="http://schemas.openxmlformats.org/presentationml/2006/main">
  <p:tag name="NUM" val="10"/>
</p:tagLst>
</file>

<file path=ppt/tags/tag83.xml><?xml version="1.0" encoding="utf-8"?>
<p:tagLst xmlns:a="http://schemas.openxmlformats.org/drawingml/2006/main" xmlns:r="http://schemas.openxmlformats.org/officeDocument/2006/relationships" xmlns:p="http://schemas.openxmlformats.org/presentationml/2006/main">
  <p:tag name="NUM" val="11"/>
</p:tagLst>
</file>

<file path=ppt/tags/tag84.xml><?xml version="1.0" encoding="utf-8"?>
<p:tagLst xmlns:a="http://schemas.openxmlformats.org/drawingml/2006/main" xmlns:r="http://schemas.openxmlformats.org/officeDocument/2006/relationships" xmlns:p="http://schemas.openxmlformats.org/presentationml/2006/main">
  <p:tag name="NUM" val="12"/>
</p:tagLst>
</file>

<file path=ppt/tags/tag85.xml><?xml version="1.0" encoding="utf-8"?>
<p:tagLst xmlns:a="http://schemas.openxmlformats.org/drawingml/2006/main" xmlns:r="http://schemas.openxmlformats.org/officeDocument/2006/relationships" xmlns:p="http://schemas.openxmlformats.org/presentationml/2006/main">
  <p:tag name="NUM" val="1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9"/>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rneau">
  <a:themeElements>
    <a:clrScheme name="Custom 17">
      <a:dk1>
        <a:srgbClr val="000000"/>
      </a:dk1>
      <a:lt1>
        <a:srgbClr val="FFFFFF"/>
      </a:lt1>
      <a:dk2>
        <a:srgbClr val="CDCDCD"/>
      </a:dk2>
      <a:lt2>
        <a:srgbClr val="626262"/>
      </a:lt2>
      <a:accent1>
        <a:srgbClr val="006472"/>
      </a:accent1>
      <a:accent2>
        <a:srgbClr val="00ACCD"/>
      </a:accent2>
      <a:accent3>
        <a:srgbClr val="46AB2A"/>
      </a:accent3>
      <a:accent4>
        <a:srgbClr val="49134C"/>
      </a:accent4>
      <a:accent5>
        <a:srgbClr val="9E3D96"/>
      </a:accent5>
      <a:accent6>
        <a:srgbClr val="FD7E08"/>
      </a:accent6>
      <a:hlink>
        <a:srgbClr val="006472"/>
      </a:hlink>
      <a:folHlink>
        <a:srgbClr val="4913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676767"/>
            </a:solidFill>
            <a:effectLst/>
            <a:latin typeface="Calibri" charset="0"/>
            <a:ea typeface="ヒラギノ角ゴ ProN W3" charset="0"/>
            <a:cs typeface="ヒラギノ角ゴ ProN W3" charset="0"/>
            <a:sym typeface="Calibri"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676767"/>
            </a:solidFill>
            <a:effectLst/>
            <a:latin typeface="Calibri" charset="0"/>
            <a:ea typeface="ヒラギノ角ゴ ProN W3" charset="0"/>
            <a:cs typeface="ヒラギノ角ゴ ProN W3" charset="0"/>
            <a:sym typeface="Calibri" charset="0"/>
          </a:defRPr>
        </a:defPPr>
      </a:lstStyle>
    </a:lnDef>
  </a:objectDefaults>
  <a:extraClrSchemeLst>
    <a:extraClrScheme>
      <a:clrScheme name="Title &amp; Subtitl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rneau">
  <a:themeElements>
    <a:clrScheme name="Custom 17">
      <a:dk1>
        <a:srgbClr val="000000"/>
      </a:dk1>
      <a:lt1>
        <a:srgbClr val="FFFFFF"/>
      </a:lt1>
      <a:dk2>
        <a:srgbClr val="CDCDCD"/>
      </a:dk2>
      <a:lt2>
        <a:srgbClr val="626262"/>
      </a:lt2>
      <a:accent1>
        <a:srgbClr val="006472"/>
      </a:accent1>
      <a:accent2>
        <a:srgbClr val="00ACCD"/>
      </a:accent2>
      <a:accent3>
        <a:srgbClr val="46AB2A"/>
      </a:accent3>
      <a:accent4>
        <a:srgbClr val="49134C"/>
      </a:accent4>
      <a:accent5>
        <a:srgbClr val="9E3D96"/>
      </a:accent5>
      <a:accent6>
        <a:srgbClr val="FD7E08"/>
      </a:accent6>
      <a:hlink>
        <a:srgbClr val="006472"/>
      </a:hlink>
      <a:folHlink>
        <a:srgbClr val="4913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676767"/>
            </a:solidFill>
            <a:effectLst/>
            <a:latin typeface="Calibri" charset="0"/>
            <a:ea typeface="ヒラギノ角ゴ ProN W3" charset="0"/>
            <a:cs typeface="ヒラギノ角ゴ ProN W3" charset="0"/>
            <a:sym typeface="Calibri"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676767"/>
            </a:solidFill>
            <a:effectLst/>
            <a:latin typeface="Calibri" charset="0"/>
            <a:ea typeface="ヒラギノ角ゴ ProN W3" charset="0"/>
            <a:cs typeface="ヒラギノ角ゴ ProN W3" charset="0"/>
            <a:sym typeface="Calibri" charset="0"/>
          </a:defRPr>
        </a:defPPr>
      </a:lstStyle>
    </a:lnDef>
  </a:objectDefaults>
  <a:extraClrSchemeLst>
    <a:extraClrScheme>
      <a:clrScheme name="Title &amp; Subtitl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morneau</Template>
  <TotalTime>455</TotalTime>
  <Words>529</Words>
  <Application>Microsoft Macintosh PowerPoint</Application>
  <PresentationFormat>Grand écran</PresentationFormat>
  <Paragraphs>78</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13</vt:i4>
      </vt:variant>
    </vt:vector>
  </HeadingPairs>
  <TitlesOfParts>
    <vt:vector size="22" baseType="lpstr">
      <vt:lpstr>Arial</vt:lpstr>
      <vt:lpstr>Calibri</vt:lpstr>
      <vt:lpstr>Calibri Light</vt:lpstr>
      <vt:lpstr>Comic Sans MS</vt:lpstr>
      <vt:lpstr>Gill Sans</vt:lpstr>
      <vt:lpstr>Wingdings</vt:lpstr>
      <vt:lpstr>morneau</vt:lpstr>
      <vt:lpstr>1_morneau</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UQAM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familles de mots</dc:title>
  <dc:creator>Chapleau, Nathalie</dc:creator>
  <cp:lastModifiedBy>Beaupré-Boivin, Kathy</cp:lastModifiedBy>
  <cp:revision>85</cp:revision>
  <dcterms:created xsi:type="dcterms:W3CDTF">2018-02-13T21:23:20Z</dcterms:created>
  <dcterms:modified xsi:type="dcterms:W3CDTF">2021-10-13T06:24:21Z</dcterms:modified>
</cp:coreProperties>
</file>