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  <p:sldMasterId id="2147483693" r:id="rId2"/>
  </p:sldMasterIdLst>
  <p:sldIdLst>
    <p:sldId id="317" r:id="rId3"/>
    <p:sldId id="318" r:id="rId4"/>
    <p:sldId id="319" r:id="rId5"/>
    <p:sldId id="351" r:id="rId6"/>
    <p:sldId id="406" r:id="rId7"/>
    <p:sldId id="405" r:id="rId8"/>
    <p:sldId id="322" r:id="rId9"/>
    <p:sldId id="387" r:id="rId10"/>
    <p:sldId id="407" r:id="rId11"/>
    <p:sldId id="408" r:id="rId12"/>
    <p:sldId id="409" r:id="rId13"/>
    <p:sldId id="410" r:id="rId14"/>
    <p:sldId id="411" r:id="rId15"/>
    <p:sldId id="415" r:id="rId16"/>
    <p:sldId id="416" r:id="rId17"/>
    <p:sldId id="412" r:id="rId18"/>
    <p:sldId id="417" r:id="rId19"/>
    <p:sldId id="418" r:id="rId20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676767"/>
        </a:solidFill>
        <a:latin typeface="Calibri" charset="0"/>
        <a:ea typeface="ヒラギノ角ゴ ProN W3" charset="0"/>
        <a:cs typeface="ヒラギノ角ゴ ProN W3" charset="0"/>
        <a:sym typeface="Calibri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676767"/>
        </a:solidFill>
        <a:latin typeface="Calibri" charset="0"/>
        <a:ea typeface="ヒラギノ角ゴ ProN W3" charset="0"/>
        <a:cs typeface="ヒラギノ角ゴ ProN W3" charset="0"/>
        <a:sym typeface="Calibri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676767"/>
        </a:solidFill>
        <a:latin typeface="Calibri" charset="0"/>
        <a:ea typeface="ヒラギノ角ゴ ProN W3" charset="0"/>
        <a:cs typeface="ヒラギノ角ゴ ProN W3" charset="0"/>
        <a:sym typeface="Calibri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676767"/>
        </a:solidFill>
        <a:latin typeface="Calibri" charset="0"/>
        <a:ea typeface="ヒラギノ角ゴ ProN W3" charset="0"/>
        <a:cs typeface="ヒラギノ角ゴ ProN W3" charset="0"/>
        <a:sym typeface="Calibri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676767"/>
        </a:solidFill>
        <a:latin typeface="Calibri" charset="0"/>
        <a:ea typeface="ヒラギノ角ゴ ProN W3" charset="0"/>
        <a:cs typeface="ヒラギノ角ゴ ProN W3" charset="0"/>
        <a:sym typeface="Calibri" charset="0"/>
      </a:defRPr>
    </a:lvl5pPr>
    <a:lvl6pPr marL="2286000" algn="l" defTabSz="457200" rtl="0" eaLnBrk="1" latinLnBrk="0" hangingPunct="1">
      <a:defRPr sz="1400" kern="1200">
        <a:solidFill>
          <a:srgbClr val="676767"/>
        </a:solidFill>
        <a:latin typeface="Calibri" charset="0"/>
        <a:ea typeface="ヒラギノ角ゴ ProN W3" charset="0"/>
        <a:cs typeface="ヒラギノ角ゴ ProN W3" charset="0"/>
        <a:sym typeface="Calibri" charset="0"/>
      </a:defRPr>
    </a:lvl6pPr>
    <a:lvl7pPr marL="2743200" algn="l" defTabSz="457200" rtl="0" eaLnBrk="1" latinLnBrk="0" hangingPunct="1">
      <a:defRPr sz="1400" kern="1200">
        <a:solidFill>
          <a:srgbClr val="676767"/>
        </a:solidFill>
        <a:latin typeface="Calibri" charset="0"/>
        <a:ea typeface="ヒラギノ角ゴ ProN W3" charset="0"/>
        <a:cs typeface="ヒラギノ角ゴ ProN W3" charset="0"/>
        <a:sym typeface="Calibri" charset="0"/>
      </a:defRPr>
    </a:lvl7pPr>
    <a:lvl8pPr marL="3200400" algn="l" defTabSz="457200" rtl="0" eaLnBrk="1" latinLnBrk="0" hangingPunct="1">
      <a:defRPr sz="1400" kern="1200">
        <a:solidFill>
          <a:srgbClr val="676767"/>
        </a:solidFill>
        <a:latin typeface="Calibri" charset="0"/>
        <a:ea typeface="ヒラギノ角ゴ ProN W3" charset="0"/>
        <a:cs typeface="ヒラギノ角ゴ ProN W3" charset="0"/>
        <a:sym typeface="Calibri" charset="0"/>
      </a:defRPr>
    </a:lvl8pPr>
    <a:lvl9pPr marL="3657600" algn="l" defTabSz="457200" rtl="0" eaLnBrk="1" latinLnBrk="0" hangingPunct="1">
      <a:defRPr sz="1400" kern="1200">
        <a:solidFill>
          <a:srgbClr val="676767"/>
        </a:solidFill>
        <a:latin typeface="Calibri" charset="0"/>
        <a:ea typeface="ヒラギノ角ゴ ProN W3" charset="0"/>
        <a:cs typeface="ヒラギノ角ゴ ProN W3" charset="0"/>
        <a:sym typeface="Calibri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235C"/>
    <a:srgbClr val="9BD5E8"/>
    <a:srgbClr val="A4CB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10" autoAdjust="0"/>
    <p:restoredTop sz="94660"/>
  </p:normalViewPr>
  <p:slideViewPr>
    <p:cSldViewPr snapToGrid="0">
      <p:cViewPr varScale="1">
        <p:scale>
          <a:sx n="84" d="100"/>
          <a:sy n="84" d="100"/>
        </p:scale>
        <p:origin x="3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3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5344418"/>
            <a:ext cx="12217500" cy="1513582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4294" tIns="32147" rIns="64294" bIns="32147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4291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A" sz="984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pic>
        <p:nvPicPr>
          <p:cNvPr id="6" name="Picture 9" descr="Morneau Shepell 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9482" y="473791"/>
            <a:ext cx="3409463" cy="68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762907" y="241189"/>
            <a:ext cx="7274138" cy="726098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80000"/>
              </a:lnSpc>
              <a:defRPr sz="3375" b="1" baseline="0">
                <a:solidFill>
                  <a:srgbClr val="F7921E"/>
                </a:solidFill>
                <a:latin typeface="Calibri"/>
                <a:cs typeface="Calibri"/>
              </a:defRPr>
            </a:lvl1pPr>
          </a:lstStyle>
          <a:p>
            <a:r>
              <a:rPr lang="fr-CA" noProof="0" dirty="0"/>
              <a:t>Titre de la présentation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763490" y="917173"/>
            <a:ext cx="6885015" cy="291299"/>
          </a:xfrm>
          <a:prstGeom prst="rect">
            <a:avLst/>
          </a:prstGeom>
        </p:spPr>
        <p:txBody>
          <a:bodyPr vert="horz" anchor="t"/>
          <a:lstStyle>
            <a:lvl1pPr marL="0" indent="0" algn="l">
              <a:buNone/>
              <a:defRPr lang="en-US" sz="1406" smtClean="0">
                <a:solidFill>
                  <a:schemeClr val="bg2">
                    <a:lumMod val="10000"/>
                  </a:schemeClr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Nom, position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763490" y="1098777"/>
            <a:ext cx="6885015" cy="291299"/>
          </a:xfrm>
          <a:prstGeom prst="rect">
            <a:avLst/>
          </a:prstGeom>
        </p:spPr>
        <p:txBody>
          <a:bodyPr vert="horz" anchor="t"/>
          <a:lstStyle>
            <a:lvl1pPr marL="0" indent="0" algn="l">
              <a:buNone/>
              <a:defRPr sz="1406" b="0" baseline="0">
                <a:solidFill>
                  <a:schemeClr val="bg2">
                    <a:lumMod val="10000"/>
                  </a:schemeClr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Audience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63490" y="1333607"/>
            <a:ext cx="6885015" cy="291299"/>
          </a:xfrm>
          <a:prstGeom prst="rect">
            <a:avLst/>
          </a:prstGeom>
        </p:spPr>
        <p:txBody>
          <a:bodyPr vert="horz" anchor="t"/>
          <a:lstStyle>
            <a:lvl1pPr marL="0" indent="0" algn="l">
              <a:buNone/>
              <a:defRPr sz="1406" b="0" baseline="0">
                <a:solidFill>
                  <a:schemeClr val="bg2">
                    <a:lumMod val="10000"/>
                  </a:schemeClr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Date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94"/>
          <a:stretch/>
        </p:blipFill>
        <p:spPr>
          <a:xfrm>
            <a:off x="0" y="1606746"/>
            <a:ext cx="12217500" cy="4682045"/>
          </a:xfrm>
          <a:prstGeom prst="rect">
            <a:avLst/>
          </a:prstGeom>
        </p:spPr>
      </p:pic>
      <p:pic>
        <p:nvPicPr>
          <p:cNvPr id="17" name="Picture 16" descr="MS_Descriptor-FR-white.png"/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00" y="6621222"/>
            <a:ext cx="4792500" cy="134639"/>
          </a:xfrm>
          <a:prstGeom prst="rect">
            <a:avLst/>
          </a:prstGeom>
        </p:spPr>
      </p:pic>
      <p:pic>
        <p:nvPicPr>
          <p:cNvPr id="18" name="Picture 17" descr="MS-BNP_FR-Orang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198" y="6409342"/>
            <a:ext cx="3408750" cy="317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07103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- Côté (Dro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6270090" y="1851951"/>
            <a:ext cx="5159003" cy="4249562"/>
          </a:xfrm>
          <a:prstGeom prst="rect">
            <a:avLst/>
          </a:prstGeom>
          <a:noFill/>
        </p:spPr>
        <p:txBody>
          <a:bodyPr vert="horz" anchor="t"/>
          <a:lstStyle>
            <a:lvl1pPr>
              <a:defRPr sz="1969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une image</a:t>
            </a:r>
          </a:p>
        </p:txBody>
      </p:sp>
      <p:sp>
        <p:nvSpPr>
          <p:cNvPr id="10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 dirty="0"/>
              <a:t>Titre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768736" y="1851950"/>
            <a:ext cx="5228756" cy="4258112"/>
          </a:xfrm>
          <a:prstGeom prst="rect">
            <a:avLst/>
          </a:prstGeom>
        </p:spPr>
        <p:txBody>
          <a:bodyPr vert="horz" lIns="108000" tIns="0"/>
          <a:lstStyle>
            <a:lvl1pPr marL="321457" indent="-321457" algn="l">
              <a:spcAft>
                <a:spcPts val="422"/>
              </a:spcAft>
              <a:buFontTx/>
              <a:buBlip>
                <a:blip r:embed="rId2"/>
              </a:buBlip>
              <a:defRPr sz="2250" b="0">
                <a:solidFill>
                  <a:schemeClr val="tx1"/>
                </a:solidFill>
                <a:latin typeface="Calibri"/>
                <a:cs typeface="Calibri"/>
              </a:defRPr>
            </a:lvl1pPr>
            <a:lvl2pPr marL="632790" indent="-321457" algn="l">
              <a:spcAft>
                <a:spcPts val="422"/>
              </a:spcAft>
              <a:buSzPct val="100000"/>
              <a:buFontTx/>
              <a:buBlip>
                <a:blip r:embed="rId3"/>
              </a:buBlip>
              <a:defRPr sz="2109">
                <a:solidFill>
                  <a:schemeClr val="tx1"/>
                </a:solidFill>
                <a:latin typeface="Calibri"/>
                <a:cs typeface="Calibri"/>
              </a:defRPr>
            </a:lvl2pPr>
            <a:lvl3pPr marL="961841" indent="-321457" algn="l">
              <a:spcAft>
                <a:spcPts val="422"/>
              </a:spcAft>
              <a:buSzPct val="100000"/>
              <a:buFontTx/>
              <a:buBlip>
                <a:blip r:embed="rId4"/>
              </a:buBlip>
              <a:defRPr sz="1969" baseline="0">
                <a:solidFill>
                  <a:schemeClr val="tx1"/>
                </a:solidFill>
                <a:latin typeface="Calibri"/>
                <a:cs typeface="Calibri"/>
              </a:defRPr>
            </a:lvl3pPr>
            <a:lvl4pPr marL="1282481" indent="-321457" algn="l">
              <a:spcAft>
                <a:spcPts val="422"/>
              </a:spcAft>
              <a:buFont typeface="Wingdings" pitchFamily="2" charset="2"/>
              <a:buChar char="§"/>
              <a:defRPr sz="1687">
                <a:solidFill>
                  <a:schemeClr val="tx1"/>
                </a:solidFill>
                <a:latin typeface="Calibri"/>
                <a:cs typeface="Calibri"/>
              </a:defRPr>
            </a:lvl4pPr>
            <a:lvl5pPr marL="961841" indent="-321457" algn="l">
              <a:buFontTx/>
              <a:buBlip>
                <a:blip r:embed="rId4"/>
              </a:buBlip>
              <a:defRPr sz="1687">
                <a:solidFill>
                  <a:srgbClr val="636466"/>
                </a:solidFill>
                <a:latin typeface="Calibri"/>
                <a:cs typeface="Calibri"/>
              </a:defRPr>
            </a:lvl5pPr>
            <a:lvl6pPr marL="1160818" indent="-191981" algn="l">
              <a:buFont typeface="Wingdings" pitchFamily="2" charset="2"/>
              <a:buChar char="§"/>
              <a:tabLst>
                <a:tab pos="1160818" algn="l"/>
              </a:tabLst>
              <a:defRPr sz="1687">
                <a:solidFill>
                  <a:schemeClr val="tx2"/>
                </a:solidFill>
              </a:defRPr>
            </a:lvl6pPr>
          </a:lstStyle>
          <a:p>
            <a:pPr lvl="0"/>
            <a:r>
              <a:rPr lang="fr-CA" noProof="0" dirty="0"/>
              <a:t>Points</a:t>
            </a:r>
          </a:p>
          <a:p>
            <a:pPr lvl="1"/>
            <a:r>
              <a:rPr lang="fr-CA" noProof="0" dirty="0"/>
              <a:t>Second niveau</a:t>
            </a:r>
          </a:p>
          <a:p>
            <a:pPr lvl="2"/>
            <a:r>
              <a:rPr lang="fr-CA" noProof="0" dirty="0"/>
              <a:t>Troisième niveau</a:t>
            </a:r>
          </a:p>
          <a:p>
            <a:pPr lvl="3"/>
            <a:r>
              <a:rPr lang="fr-CA" noProof="0" dirty="0"/>
              <a:t>Quatrième niveau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6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7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88417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- Côté (Gauch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759894" y="1851951"/>
            <a:ext cx="5159003" cy="4249562"/>
          </a:xfrm>
          <a:prstGeom prst="rect">
            <a:avLst/>
          </a:prstGeom>
          <a:noFill/>
        </p:spPr>
        <p:txBody>
          <a:bodyPr vert="horz" anchor="t"/>
          <a:lstStyle>
            <a:lvl1pPr>
              <a:defRPr sz="1969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une image</a:t>
            </a:r>
          </a:p>
        </p:txBody>
      </p:sp>
      <p:sp>
        <p:nvSpPr>
          <p:cNvPr id="10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 dirty="0"/>
              <a:t>Titre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196780" y="1851950"/>
            <a:ext cx="5228756" cy="4258112"/>
          </a:xfrm>
          <a:prstGeom prst="rect">
            <a:avLst/>
          </a:prstGeom>
        </p:spPr>
        <p:txBody>
          <a:bodyPr vert="horz" lIns="108000" tIns="0"/>
          <a:lstStyle>
            <a:lvl1pPr marL="321457" indent="-321457" algn="l">
              <a:spcAft>
                <a:spcPts val="422"/>
              </a:spcAft>
              <a:buFontTx/>
              <a:buBlip>
                <a:blip r:embed="rId2"/>
              </a:buBlip>
              <a:defRPr sz="2250" b="0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marL="632790" indent="-321457" algn="l">
              <a:spcAft>
                <a:spcPts val="422"/>
              </a:spcAft>
              <a:buSzPct val="100000"/>
              <a:buFontTx/>
              <a:buBlip>
                <a:blip r:embed="rId3"/>
              </a:buBlip>
              <a:defRPr sz="2109">
                <a:solidFill>
                  <a:schemeClr val="tx1"/>
                </a:solidFill>
                <a:latin typeface="Calibri"/>
                <a:cs typeface="Calibri"/>
              </a:defRPr>
            </a:lvl2pPr>
            <a:lvl3pPr marL="961841" indent="-321457" algn="l">
              <a:spcAft>
                <a:spcPts val="422"/>
              </a:spcAft>
              <a:buSzPct val="100000"/>
              <a:buFontTx/>
              <a:buBlip>
                <a:blip r:embed="rId4"/>
              </a:buBlip>
              <a:defRPr sz="1969" baseline="0">
                <a:solidFill>
                  <a:schemeClr val="tx1"/>
                </a:solidFill>
                <a:latin typeface="Calibri"/>
                <a:cs typeface="Calibri"/>
              </a:defRPr>
            </a:lvl3pPr>
            <a:lvl4pPr marL="1282481" indent="-321457" algn="l">
              <a:spcAft>
                <a:spcPts val="422"/>
              </a:spcAft>
              <a:buFont typeface="Wingdings" pitchFamily="2" charset="2"/>
              <a:buChar char="§"/>
              <a:defRPr sz="1687">
                <a:solidFill>
                  <a:schemeClr val="tx1"/>
                </a:solidFill>
                <a:latin typeface="Calibri"/>
                <a:cs typeface="Calibri"/>
              </a:defRPr>
            </a:lvl4pPr>
            <a:lvl5pPr marL="961841" indent="-321457" algn="l">
              <a:buFontTx/>
              <a:buBlip>
                <a:blip r:embed="rId4"/>
              </a:buBlip>
              <a:defRPr sz="1687">
                <a:solidFill>
                  <a:srgbClr val="636466"/>
                </a:solidFill>
                <a:latin typeface="Calibri"/>
                <a:cs typeface="Calibri"/>
              </a:defRPr>
            </a:lvl5pPr>
            <a:lvl6pPr marL="1160818" indent="-191981" algn="l">
              <a:buFont typeface="Wingdings" pitchFamily="2" charset="2"/>
              <a:buChar char="§"/>
              <a:tabLst>
                <a:tab pos="1160818" algn="l"/>
              </a:tabLst>
              <a:defRPr sz="1687">
                <a:solidFill>
                  <a:schemeClr val="tx2"/>
                </a:solidFill>
              </a:defRPr>
            </a:lvl6pPr>
          </a:lstStyle>
          <a:p>
            <a:pPr lvl="0"/>
            <a:r>
              <a:rPr lang="fr-CA" noProof="0" dirty="0"/>
              <a:t>Points</a:t>
            </a:r>
          </a:p>
          <a:p>
            <a:pPr lvl="1"/>
            <a:r>
              <a:rPr lang="fr-CA" noProof="0" dirty="0"/>
              <a:t>Second niveau</a:t>
            </a:r>
          </a:p>
          <a:p>
            <a:pPr lvl="2"/>
            <a:r>
              <a:rPr lang="fr-CA" noProof="0" dirty="0"/>
              <a:t>Troisième niveau</a:t>
            </a:r>
          </a:p>
          <a:p>
            <a:pPr lvl="3"/>
            <a:r>
              <a:rPr lang="fr-CA" noProof="0" dirty="0"/>
              <a:t>Quatrième niveau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6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7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53353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 exécut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822439" y="3479230"/>
            <a:ext cx="5155406" cy="2403202"/>
          </a:xfrm>
          <a:prstGeom prst="rect">
            <a:avLst/>
          </a:prstGeom>
          <a:solidFill>
            <a:srgbClr val="9E3D96"/>
          </a:solidFill>
        </p:spPr>
        <p:txBody>
          <a:bodyPr vert="horz" lIns="288000" tIns="252000" rIns="288000" bIns="252000"/>
          <a:lstStyle>
            <a:lvl1pPr marL="0" indent="0" algn="l">
              <a:spcAft>
                <a:spcPts val="844"/>
              </a:spcAft>
              <a:defRPr sz="1687" b="1" baseline="0">
                <a:solidFill>
                  <a:schemeClr val="bg1"/>
                </a:solidFill>
                <a:latin typeface="Calibri"/>
                <a:cs typeface="Calibri"/>
              </a:defRPr>
            </a:lvl1pPr>
            <a:lvl2pPr marL="241093" indent="-241093" algn="l">
              <a:buFont typeface="Arial"/>
              <a:buChar char="•"/>
              <a:tabLst>
                <a:tab pos="247790" algn="l"/>
              </a:tabLst>
              <a:defRPr sz="1687">
                <a:solidFill>
                  <a:schemeClr val="bg1"/>
                </a:solidFill>
                <a:latin typeface="Calibri"/>
                <a:cs typeface="Calibri"/>
              </a:defRPr>
            </a:lvl2pPr>
            <a:lvl3pPr marL="493576" indent="-241093" algn="l"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3pPr>
            <a:lvl4pPr algn="l">
              <a:defRPr sz="1687">
                <a:solidFill>
                  <a:schemeClr val="bg1"/>
                </a:solidFill>
                <a:latin typeface="Calibri"/>
                <a:cs typeface="Calibri"/>
              </a:defRPr>
            </a:lvl4pPr>
            <a:lvl5pPr marL="404986" indent="-253116" algn="l">
              <a:spcAft>
                <a:spcPts val="844"/>
              </a:spcAft>
              <a:buSzPct val="125000"/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Message prioritaire 1</a:t>
            </a:r>
          </a:p>
          <a:p>
            <a:pPr lvl="1"/>
            <a:r>
              <a:rPr lang="fr-CA" noProof="0"/>
              <a:t>Second niveau</a:t>
            </a: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768338" y="1856460"/>
            <a:ext cx="10660755" cy="1186028"/>
          </a:xfrm>
          <a:prstGeom prst="rect">
            <a:avLst/>
          </a:prstGeom>
        </p:spPr>
        <p:txBody>
          <a:bodyPr vert="horz"/>
          <a:lstStyle>
            <a:lvl1pPr marL="0" indent="0" algn="l">
              <a:buFont typeface="Arial"/>
              <a:buNone/>
              <a:defRPr sz="2250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Sommaire</a:t>
            </a:r>
          </a:p>
        </p:txBody>
      </p:sp>
      <p:sp>
        <p:nvSpPr>
          <p:cNvPr id="11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Message principal</a:t>
            </a: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6124689" y="3479230"/>
            <a:ext cx="5155406" cy="2403202"/>
          </a:xfrm>
          <a:prstGeom prst="rect">
            <a:avLst/>
          </a:prstGeom>
          <a:solidFill>
            <a:srgbClr val="9E3D96"/>
          </a:solidFill>
        </p:spPr>
        <p:txBody>
          <a:bodyPr vert="horz" lIns="288000" tIns="252000" rIns="288000" bIns="252000"/>
          <a:lstStyle>
            <a:lvl1pPr marL="0" indent="0" algn="l">
              <a:spcAft>
                <a:spcPts val="844"/>
              </a:spcAft>
              <a:defRPr sz="1687" b="1" baseline="0">
                <a:solidFill>
                  <a:schemeClr val="bg1"/>
                </a:solidFill>
                <a:latin typeface="Calibri"/>
                <a:cs typeface="Calibri"/>
              </a:defRPr>
            </a:lvl1pPr>
            <a:lvl2pPr marL="241093" indent="-241093" algn="l">
              <a:buFont typeface="Arial"/>
              <a:buChar char="•"/>
              <a:tabLst>
                <a:tab pos="247790" algn="l"/>
              </a:tabLst>
              <a:defRPr sz="1687">
                <a:solidFill>
                  <a:schemeClr val="bg1"/>
                </a:solidFill>
                <a:latin typeface="Calibri"/>
                <a:cs typeface="Calibri"/>
              </a:defRPr>
            </a:lvl2pPr>
            <a:lvl3pPr marL="493576" indent="-241093" algn="l"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3pPr>
            <a:lvl4pPr algn="l">
              <a:defRPr sz="1687">
                <a:solidFill>
                  <a:schemeClr val="bg1"/>
                </a:solidFill>
                <a:latin typeface="Calibri"/>
                <a:cs typeface="Calibri"/>
              </a:defRPr>
            </a:lvl4pPr>
            <a:lvl5pPr marL="404986" indent="-253116" algn="l">
              <a:spcAft>
                <a:spcPts val="844"/>
              </a:spcAft>
              <a:buSzPct val="125000"/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Message prioritaire 2</a:t>
            </a:r>
          </a:p>
          <a:p>
            <a:pPr lvl="1"/>
            <a:r>
              <a:rPr lang="fr-CA" noProof="0"/>
              <a:t>Second niveau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8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9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95707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 exécutif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753692" y="1717346"/>
            <a:ext cx="10710428" cy="902299"/>
          </a:xfrm>
          <a:prstGeom prst="rect">
            <a:avLst/>
          </a:prstGeom>
          <a:solidFill>
            <a:srgbClr val="006472"/>
          </a:solidFill>
        </p:spPr>
        <p:txBody>
          <a:bodyPr vert="horz" lIns="182880" tIns="256032" rIns="91440" bIns="182880"/>
          <a:lstStyle>
            <a:lvl1pPr marL="0" algn="l">
              <a:spcAft>
                <a:spcPts val="844"/>
              </a:spcAft>
              <a:defRPr sz="1687" b="1" baseline="0">
                <a:solidFill>
                  <a:schemeClr val="bg1"/>
                </a:solidFill>
                <a:latin typeface="Calibri"/>
                <a:cs typeface="Calibri"/>
              </a:defRPr>
            </a:lvl1pPr>
            <a:lvl2pPr marL="241093" indent="-241093" algn="l">
              <a:buFont typeface="Arial" pitchFamily="34" charset="0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2pPr>
            <a:lvl3pPr marL="493576" indent="-241093" algn="l"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3pPr>
            <a:lvl4pPr algn="l">
              <a:defRPr sz="1687">
                <a:solidFill>
                  <a:schemeClr val="bg1"/>
                </a:solidFill>
                <a:latin typeface="Calibri"/>
                <a:cs typeface="Calibri"/>
              </a:defRPr>
            </a:lvl4pPr>
            <a:lvl5pPr marL="404986" indent="-253116" algn="l">
              <a:spcAft>
                <a:spcPts val="844"/>
              </a:spcAft>
              <a:buSzPct val="125000"/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fr-CA" noProof="0" dirty="0"/>
              <a:t>Point principal</a:t>
            </a:r>
          </a:p>
          <a:p>
            <a:pPr lvl="1"/>
            <a:r>
              <a:rPr lang="fr-CA" noProof="0" dirty="0"/>
              <a:t>Point secondaire</a:t>
            </a: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755824" y="2889667"/>
            <a:ext cx="10710428" cy="902299"/>
          </a:xfrm>
          <a:prstGeom prst="rect">
            <a:avLst/>
          </a:prstGeom>
          <a:solidFill>
            <a:srgbClr val="006472"/>
          </a:solidFill>
        </p:spPr>
        <p:txBody>
          <a:bodyPr vert="horz" lIns="182880" tIns="256032" rIns="91440" bIns="182880"/>
          <a:lstStyle>
            <a:lvl1pPr marL="0" algn="l">
              <a:spcAft>
                <a:spcPts val="844"/>
              </a:spcAft>
              <a:defRPr sz="1687" b="1" baseline="0">
                <a:solidFill>
                  <a:schemeClr val="bg1"/>
                </a:solidFill>
                <a:latin typeface="Calibri"/>
                <a:cs typeface="Calibri"/>
              </a:defRPr>
            </a:lvl1pPr>
            <a:lvl2pPr marL="241093" indent="-241093" algn="l">
              <a:buFont typeface="Arial" pitchFamily="34" charset="0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2pPr>
            <a:lvl3pPr marL="493576" indent="-241093" algn="l"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3pPr>
            <a:lvl4pPr algn="l">
              <a:defRPr sz="1687">
                <a:solidFill>
                  <a:schemeClr val="bg1"/>
                </a:solidFill>
                <a:latin typeface="Calibri"/>
                <a:cs typeface="Calibri"/>
              </a:defRPr>
            </a:lvl4pPr>
            <a:lvl5pPr marL="404986" indent="-253116" algn="l">
              <a:spcAft>
                <a:spcPts val="844"/>
              </a:spcAft>
              <a:buSzPct val="125000"/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fr-CA" noProof="0" dirty="0"/>
              <a:t>Point principal</a:t>
            </a:r>
          </a:p>
          <a:p>
            <a:pPr lvl="1"/>
            <a:r>
              <a:rPr lang="fr-CA" noProof="0" dirty="0"/>
              <a:t>Point secondaire</a:t>
            </a:r>
          </a:p>
        </p:txBody>
      </p:sp>
      <p:sp>
        <p:nvSpPr>
          <p:cNvPr id="20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757957" y="4061989"/>
            <a:ext cx="10710428" cy="902299"/>
          </a:xfrm>
          <a:prstGeom prst="rect">
            <a:avLst/>
          </a:prstGeom>
          <a:solidFill>
            <a:srgbClr val="006472"/>
          </a:solidFill>
        </p:spPr>
        <p:txBody>
          <a:bodyPr vert="horz" lIns="182880" tIns="256032" rIns="91440" bIns="182880"/>
          <a:lstStyle>
            <a:lvl1pPr marL="0" algn="l">
              <a:spcAft>
                <a:spcPts val="844"/>
              </a:spcAft>
              <a:defRPr sz="1687" b="1" baseline="0">
                <a:solidFill>
                  <a:schemeClr val="bg1"/>
                </a:solidFill>
                <a:latin typeface="Calibri"/>
                <a:cs typeface="Calibri"/>
              </a:defRPr>
            </a:lvl1pPr>
            <a:lvl2pPr marL="241093" indent="-241093" algn="l">
              <a:buFont typeface="Arial" pitchFamily="34" charset="0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2pPr>
            <a:lvl3pPr marL="493576" indent="-241093" algn="l"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3pPr>
            <a:lvl4pPr algn="l">
              <a:defRPr sz="1687">
                <a:solidFill>
                  <a:schemeClr val="bg1"/>
                </a:solidFill>
                <a:latin typeface="Calibri"/>
                <a:cs typeface="Calibri"/>
              </a:defRPr>
            </a:lvl4pPr>
            <a:lvl5pPr marL="404986" indent="-253116" algn="l">
              <a:spcAft>
                <a:spcPts val="844"/>
              </a:spcAft>
              <a:buSzPct val="125000"/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fr-CA" noProof="0" dirty="0"/>
              <a:t>Point principal</a:t>
            </a:r>
          </a:p>
          <a:p>
            <a:pPr lvl="1"/>
            <a:r>
              <a:rPr lang="fr-CA" noProof="0" dirty="0"/>
              <a:t>Point secondaire</a:t>
            </a:r>
          </a:p>
        </p:txBody>
      </p:sp>
      <p:sp>
        <p:nvSpPr>
          <p:cNvPr id="21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760090" y="5234311"/>
            <a:ext cx="10710428" cy="902299"/>
          </a:xfrm>
          <a:prstGeom prst="rect">
            <a:avLst/>
          </a:prstGeom>
          <a:solidFill>
            <a:srgbClr val="006472"/>
          </a:solidFill>
        </p:spPr>
        <p:txBody>
          <a:bodyPr vert="horz" lIns="182880" tIns="256032" rIns="91440" bIns="182880"/>
          <a:lstStyle>
            <a:lvl1pPr marL="0" algn="l">
              <a:spcAft>
                <a:spcPts val="844"/>
              </a:spcAft>
              <a:defRPr sz="1687" b="1" baseline="0">
                <a:solidFill>
                  <a:schemeClr val="bg1"/>
                </a:solidFill>
                <a:latin typeface="Calibri"/>
                <a:cs typeface="Calibri"/>
              </a:defRPr>
            </a:lvl1pPr>
            <a:lvl2pPr marL="241093" indent="-241093" algn="l">
              <a:buFont typeface="Arial" pitchFamily="34" charset="0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2pPr>
            <a:lvl3pPr marL="493576" indent="-241093" algn="l"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3pPr>
            <a:lvl4pPr algn="l">
              <a:defRPr sz="1687">
                <a:solidFill>
                  <a:schemeClr val="bg1"/>
                </a:solidFill>
                <a:latin typeface="Calibri"/>
                <a:cs typeface="Calibri"/>
              </a:defRPr>
            </a:lvl4pPr>
            <a:lvl5pPr marL="404986" indent="-253116" algn="l">
              <a:spcAft>
                <a:spcPts val="844"/>
              </a:spcAft>
              <a:buSzPct val="125000"/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fr-CA" noProof="0" dirty="0"/>
              <a:t>Point principal</a:t>
            </a:r>
          </a:p>
          <a:p>
            <a:pPr lvl="1"/>
            <a:r>
              <a:rPr lang="fr-CA" noProof="0" dirty="0"/>
              <a:t>Point secondaire</a:t>
            </a:r>
          </a:p>
        </p:txBody>
      </p:sp>
      <p:sp>
        <p:nvSpPr>
          <p:cNvPr id="11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7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8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77165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Client (1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750862" y="1740539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 marL="0" indent="0">
              <a:defRPr sz="1969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3440716" y="1740539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8820422" y="1740539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750862" y="2833596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 marL="0" indent="0">
              <a:defRPr sz="1969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8" hasCustomPrompt="1"/>
          </p:nvPr>
        </p:nvSpPr>
        <p:spPr>
          <a:xfrm>
            <a:off x="3440716" y="2833596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9" hasCustomPrompt="1"/>
          </p:nvPr>
        </p:nvSpPr>
        <p:spPr>
          <a:xfrm>
            <a:off x="8820422" y="2828530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750862" y="3926652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 marL="0" indent="0">
              <a:defRPr sz="1969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19" name="Picture Placeholder 5"/>
          <p:cNvSpPr>
            <a:spLocks noGrp="1"/>
          </p:cNvSpPr>
          <p:nvPr>
            <p:ph type="pic" sz="quarter" idx="21" hasCustomPrompt="1"/>
          </p:nvPr>
        </p:nvSpPr>
        <p:spPr>
          <a:xfrm>
            <a:off x="3454724" y="3926652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22" name="Picture Placeholder 5"/>
          <p:cNvSpPr>
            <a:spLocks noGrp="1"/>
          </p:cNvSpPr>
          <p:nvPr>
            <p:ph type="pic" sz="quarter" idx="23" hasCustomPrompt="1"/>
          </p:nvPr>
        </p:nvSpPr>
        <p:spPr>
          <a:xfrm>
            <a:off x="750862" y="5019709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 marL="0" indent="0">
              <a:defRPr sz="1969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23" name="Picture Placeholder 5"/>
          <p:cNvSpPr>
            <a:spLocks noGrp="1"/>
          </p:cNvSpPr>
          <p:nvPr>
            <p:ph type="pic" sz="quarter" idx="24" hasCustomPrompt="1"/>
          </p:nvPr>
        </p:nvSpPr>
        <p:spPr>
          <a:xfrm>
            <a:off x="3440229" y="5019709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25" name="Picture Placeholder 5"/>
          <p:cNvSpPr>
            <a:spLocks noGrp="1"/>
          </p:cNvSpPr>
          <p:nvPr>
            <p:ph type="pic" sz="quarter" idx="26" hasCustomPrompt="1"/>
          </p:nvPr>
        </p:nvSpPr>
        <p:spPr>
          <a:xfrm>
            <a:off x="6130569" y="1740539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26" name="Picture Placeholder 5"/>
          <p:cNvSpPr>
            <a:spLocks noGrp="1"/>
          </p:cNvSpPr>
          <p:nvPr>
            <p:ph type="pic" sz="quarter" idx="27" hasCustomPrompt="1"/>
          </p:nvPr>
        </p:nvSpPr>
        <p:spPr>
          <a:xfrm>
            <a:off x="6130569" y="2833596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32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31" name="Picture Placeholder 5"/>
          <p:cNvSpPr>
            <a:spLocks noGrp="1"/>
          </p:cNvSpPr>
          <p:nvPr>
            <p:ph type="pic" sz="quarter" idx="31" hasCustomPrompt="1"/>
          </p:nvPr>
        </p:nvSpPr>
        <p:spPr>
          <a:xfrm>
            <a:off x="8837227" y="3927947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33" name="Picture Placeholder 5"/>
          <p:cNvSpPr>
            <a:spLocks noGrp="1"/>
          </p:cNvSpPr>
          <p:nvPr>
            <p:ph type="pic" sz="quarter" idx="32" hasCustomPrompt="1"/>
          </p:nvPr>
        </p:nvSpPr>
        <p:spPr>
          <a:xfrm>
            <a:off x="8837227" y="5015938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34" name="Picture Placeholder 5"/>
          <p:cNvSpPr>
            <a:spLocks noGrp="1"/>
          </p:cNvSpPr>
          <p:nvPr>
            <p:ph type="pic" sz="quarter" idx="33" hasCustomPrompt="1"/>
          </p:nvPr>
        </p:nvSpPr>
        <p:spPr>
          <a:xfrm>
            <a:off x="6147375" y="3927947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36" name="Picture Placeholder 5"/>
          <p:cNvSpPr>
            <a:spLocks noGrp="1"/>
          </p:cNvSpPr>
          <p:nvPr>
            <p:ph type="pic" sz="quarter" idx="34" hasCustomPrompt="1"/>
          </p:nvPr>
        </p:nvSpPr>
        <p:spPr>
          <a:xfrm>
            <a:off x="6147375" y="5021003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35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36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01767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Client (20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28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750862" y="1740540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 marL="0" indent="0">
              <a:defRPr sz="1969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29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3440716" y="1740540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50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8820422" y="1740540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51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750862" y="2602462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 marL="0" indent="0">
              <a:defRPr sz="1969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52" name="Picture Placeholder 5"/>
          <p:cNvSpPr>
            <a:spLocks noGrp="1"/>
          </p:cNvSpPr>
          <p:nvPr>
            <p:ph type="pic" sz="quarter" idx="18" hasCustomPrompt="1"/>
          </p:nvPr>
        </p:nvSpPr>
        <p:spPr>
          <a:xfrm>
            <a:off x="3440716" y="2602462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53" name="Picture Placeholder 5"/>
          <p:cNvSpPr>
            <a:spLocks noGrp="1"/>
          </p:cNvSpPr>
          <p:nvPr>
            <p:ph type="pic" sz="quarter" idx="19" hasCustomPrompt="1"/>
          </p:nvPr>
        </p:nvSpPr>
        <p:spPr>
          <a:xfrm>
            <a:off x="8820422" y="2597397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54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750862" y="3464384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 marL="0" indent="0">
              <a:defRPr sz="1969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55" name="Picture Placeholder 5"/>
          <p:cNvSpPr>
            <a:spLocks noGrp="1"/>
          </p:cNvSpPr>
          <p:nvPr>
            <p:ph type="pic" sz="quarter" idx="21" hasCustomPrompt="1"/>
          </p:nvPr>
        </p:nvSpPr>
        <p:spPr>
          <a:xfrm>
            <a:off x="3440716" y="3464384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56" name="Picture Placeholder 5"/>
          <p:cNvSpPr>
            <a:spLocks noGrp="1"/>
          </p:cNvSpPr>
          <p:nvPr>
            <p:ph type="pic" sz="quarter" idx="22" hasCustomPrompt="1"/>
          </p:nvPr>
        </p:nvSpPr>
        <p:spPr>
          <a:xfrm>
            <a:off x="8820422" y="3454254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57" name="Picture Placeholder 5"/>
          <p:cNvSpPr>
            <a:spLocks noGrp="1"/>
          </p:cNvSpPr>
          <p:nvPr>
            <p:ph type="pic" sz="quarter" idx="23" hasCustomPrompt="1"/>
          </p:nvPr>
        </p:nvSpPr>
        <p:spPr>
          <a:xfrm>
            <a:off x="750862" y="4326307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 marL="0" indent="0">
              <a:defRPr sz="1969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58" name="Picture Placeholder 5"/>
          <p:cNvSpPr>
            <a:spLocks noGrp="1"/>
          </p:cNvSpPr>
          <p:nvPr>
            <p:ph type="pic" sz="quarter" idx="24" hasCustomPrompt="1"/>
          </p:nvPr>
        </p:nvSpPr>
        <p:spPr>
          <a:xfrm>
            <a:off x="3440229" y="4326307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60" name="Picture Placeholder 5"/>
          <p:cNvSpPr>
            <a:spLocks noGrp="1"/>
          </p:cNvSpPr>
          <p:nvPr>
            <p:ph type="pic" sz="quarter" idx="26" hasCustomPrompt="1"/>
          </p:nvPr>
        </p:nvSpPr>
        <p:spPr>
          <a:xfrm>
            <a:off x="6130569" y="1740540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61" name="Picture Placeholder 5"/>
          <p:cNvSpPr>
            <a:spLocks noGrp="1"/>
          </p:cNvSpPr>
          <p:nvPr>
            <p:ph type="pic" sz="quarter" idx="27" hasCustomPrompt="1"/>
          </p:nvPr>
        </p:nvSpPr>
        <p:spPr>
          <a:xfrm>
            <a:off x="6130569" y="2602462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62" name="Picture Placeholder 5"/>
          <p:cNvSpPr>
            <a:spLocks noGrp="1"/>
          </p:cNvSpPr>
          <p:nvPr>
            <p:ph type="pic" sz="quarter" idx="28" hasCustomPrompt="1"/>
          </p:nvPr>
        </p:nvSpPr>
        <p:spPr>
          <a:xfrm>
            <a:off x="6130569" y="3464384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64" name="Picture Placeholder 5"/>
          <p:cNvSpPr>
            <a:spLocks noGrp="1"/>
          </p:cNvSpPr>
          <p:nvPr>
            <p:ph type="pic" sz="quarter" idx="51" hasCustomPrompt="1"/>
          </p:nvPr>
        </p:nvSpPr>
        <p:spPr>
          <a:xfrm>
            <a:off x="753660" y="5189920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 marL="0" indent="0">
              <a:defRPr sz="1969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65" name="Picture Placeholder 5"/>
          <p:cNvSpPr>
            <a:spLocks noGrp="1"/>
          </p:cNvSpPr>
          <p:nvPr>
            <p:ph type="pic" sz="quarter" idx="52" hasCustomPrompt="1"/>
          </p:nvPr>
        </p:nvSpPr>
        <p:spPr>
          <a:xfrm>
            <a:off x="3443027" y="5189920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68" name="Picture Placeholder 5"/>
          <p:cNvSpPr>
            <a:spLocks noGrp="1"/>
          </p:cNvSpPr>
          <p:nvPr>
            <p:ph type="pic" sz="quarter" idx="53" hasCustomPrompt="1"/>
          </p:nvPr>
        </p:nvSpPr>
        <p:spPr>
          <a:xfrm>
            <a:off x="8823219" y="4322528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69" name="Picture Placeholder 5"/>
          <p:cNvSpPr>
            <a:spLocks noGrp="1"/>
          </p:cNvSpPr>
          <p:nvPr>
            <p:ph type="pic" sz="quarter" idx="54" hasCustomPrompt="1"/>
          </p:nvPr>
        </p:nvSpPr>
        <p:spPr>
          <a:xfrm>
            <a:off x="8823219" y="5179385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70" name="Picture Placeholder 5"/>
          <p:cNvSpPr>
            <a:spLocks noGrp="1"/>
          </p:cNvSpPr>
          <p:nvPr>
            <p:ph type="pic" sz="quarter" idx="55" hasCustomPrompt="1"/>
          </p:nvPr>
        </p:nvSpPr>
        <p:spPr>
          <a:xfrm>
            <a:off x="6133367" y="4327593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71" name="Picture Placeholder 5"/>
          <p:cNvSpPr>
            <a:spLocks noGrp="1"/>
          </p:cNvSpPr>
          <p:nvPr>
            <p:ph type="pic" sz="quarter" idx="56" hasCustomPrompt="1"/>
          </p:nvPr>
        </p:nvSpPr>
        <p:spPr>
          <a:xfrm>
            <a:off x="6133367" y="5189515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57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58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870579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e de cli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 Placeholder 11"/>
          <p:cNvSpPr>
            <a:spLocks noGrp="1"/>
          </p:cNvSpPr>
          <p:nvPr>
            <p:ph type="body" sz="quarter" idx="22" hasCustomPrompt="1"/>
          </p:nvPr>
        </p:nvSpPr>
        <p:spPr>
          <a:xfrm>
            <a:off x="764545" y="1855508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 baseline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50" name="Text Placeholder 11"/>
          <p:cNvSpPr>
            <a:spLocks noGrp="1"/>
          </p:cNvSpPr>
          <p:nvPr>
            <p:ph type="body" sz="quarter" idx="31" hasCustomPrompt="1"/>
          </p:nvPr>
        </p:nvSpPr>
        <p:spPr>
          <a:xfrm>
            <a:off x="4371092" y="1855508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51" name="Text Placeholder 11"/>
          <p:cNvSpPr>
            <a:spLocks noGrp="1"/>
          </p:cNvSpPr>
          <p:nvPr>
            <p:ph type="body" sz="quarter" idx="32" hasCustomPrompt="1"/>
          </p:nvPr>
        </p:nvSpPr>
        <p:spPr>
          <a:xfrm>
            <a:off x="7977640" y="1855508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52" name="Text Placeholder 11"/>
          <p:cNvSpPr>
            <a:spLocks noGrp="1"/>
          </p:cNvSpPr>
          <p:nvPr>
            <p:ph type="body" sz="quarter" idx="33" hasCustomPrompt="1"/>
          </p:nvPr>
        </p:nvSpPr>
        <p:spPr>
          <a:xfrm>
            <a:off x="764545" y="2546649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55" name="Text Placeholder 11"/>
          <p:cNvSpPr>
            <a:spLocks noGrp="1"/>
          </p:cNvSpPr>
          <p:nvPr>
            <p:ph type="body" sz="quarter" idx="36" hasCustomPrompt="1"/>
          </p:nvPr>
        </p:nvSpPr>
        <p:spPr>
          <a:xfrm>
            <a:off x="764545" y="3237791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58" name="Text Placeholder 11"/>
          <p:cNvSpPr>
            <a:spLocks noGrp="1"/>
          </p:cNvSpPr>
          <p:nvPr>
            <p:ph type="body" sz="quarter" idx="39" hasCustomPrompt="1"/>
          </p:nvPr>
        </p:nvSpPr>
        <p:spPr>
          <a:xfrm>
            <a:off x="764545" y="3928933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61" name="Text Placeholder 11"/>
          <p:cNvSpPr>
            <a:spLocks noGrp="1"/>
          </p:cNvSpPr>
          <p:nvPr>
            <p:ph type="body" sz="quarter" idx="42" hasCustomPrompt="1"/>
          </p:nvPr>
        </p:nvSpPr>
        <p:spPr>
          <a:xfrm>
            <a:off x="764545" y="4620074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64" name="Text Placeholder 11"/>
          <p:cNvSpPr>
            <a:spLocks noGrp="1"/>
          </p:cNvSpPr>
          <p:nvPr>
            <p:ph type="body" sz="quarter" idx="45" hasCustomPrompt="1"/>
          </p:nvPr>
        </p:nvSpPr>
        <p:spPr>
          <a:xfrm>
            <a:off x="764545" y="5311216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65" name="Text Placeholder 11"/>
          <p:cNvSpPr>
            <a:spLocks noGrp="1"/>
          </p:cNvSpPr>
          <p:nvPr>
            <p:ph type="body" sz="quarter" idx="46" hasCustomPrompt="1"/>
          </p:nvPr>
        </p:nvSpPr>
        <p:spPr>
          <a:xfrm>
            <a:off x="4371092" y="5311216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66" name="Text Placeholder 11"/>
          <p:cNvSpPr>
            <a:spLocks noGrp="1"/>
          </p:cNvSpPr>
          <p:nvPr>
            <p:ph type="body" sz="quarter" idx="47" hasCustomPrompt="1"/>
          </p:nvPr>
        </p:nvSpPr>
        <p:spPr>
          <a:xfrm>
            <a:off x="7977640" y="5311216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67" name="Text Placeholder 11"/>
          <p:cNvSpPr>
            <a:spLocks noGrp="1"/>
          </p:cNvSpPr>
          <p:nvPr>
            <p:ph type="body" sz="quarter" idx="48" hasCustomPrompt="1"/>
          </p:nvPr>
        </p:nvSpPr>
        <p:spPr>
          <a:xfrm>
            <a:off x="4378015" y="2546649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68" name="Text Placeholder 11"/>
          <p:cNvSpPr>
            <a:spLocks noGrp="1"/>
          </p:cNvSpPr>
          <p:nvPr>
            <p:ph type="body" sz="quarter" idx="49" hasCustomPrompt="1"/>
          </p:nvPr>
        </p:nvSpPr>
        <p:spPr>
          <a:xfrm>
            <a:off x="4378015" y="3237791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69" name="Text Placeholder 11"/>
          <p:cNvSpPr>
            <a:spLocks noGrp="1"/>
          </p:cNvSpPr>
          <p:nvPr>
            <p:ph type="body" sz="quarter" idx="50" hasCustomPrompt="1"/>
          </p:nvPr>
        </p:nvSpPr>
        <p:spPr>
          <a:xfrm>
            <a:off x="4378015" y="3928933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70" name="Text Placeholder 11"/>
          <p:cNvSpPr>
            <a:spLocks noGrp="1"/>
          </p:cNvSpPr>
          <p:nvPr>
            <p:ph type="body" sz="quarter" idx="51" hasCustomPrompt="1"/>
          </p:nvPr>
        </p:nvSpPr>
        <p:spPr>
          <a:xfrm>
            <a:off x="4378015" y="4620074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71" name="Text Placeholder 11"/>
          <p:cNvSpPr>
            <a:spLocks noGrp="1"/>
          </p:cNvSpPr>
          <p:nvPr>
            <p:ph type="body" sz="quarter" idx="52" hasCustomPrompt="1"/>
          </p:nvPr>
        </p:nvSpPr>
        <p:spPr>
          <a:xfrm>
            <a:off x="7977640" y="2546649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72" name="Text Placeholder 11"/>
          <p:cNvSpPr>
            <a:spLocks noGrp="1"/>
          </p:cNvSpPr>
          <p:nvPr>
            <p:ph type="body" sz="quarter" idx="53" hasCustomPrompt="1"/>
          </p:nvPr>
        </p:nvSpPr>
        <p:spPr>
          <a:xfrm>
            <a:off x="7977640" y="3237791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73" name="Text Placeholder 11"/>
          <p:cNvSpPr>
            <a:spLocks noGrp="1"/>
          </p:cNvSpPr>
          <p:nvPr>
            <p:ph type="body" sz="quarter" idx="54" hasCustomPrompt="1"/>
          </p:nvPr>
        </p:nvSpPr>
        <p:spPr>
          <a:xfrm>
            <a:off x="7977640" y="3928933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74" name="Text Placeholder 11"/>
          <p:cNvSpPr>
            <a:spLocks noGrp="1"/>
          </p:cNvSpPr>
          <p:nvPr>
            <p:ph type="body" sz="quarter" idx="55" hasCustomPrompt="1"/>
          </p:nvPr>
        </p:nvSpPr>
        <p:spPr>
          <a:xfrm>
            <a:off x="7977640" y="4620074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77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56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57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485699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Étude de c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6247805" y="3048373"/>
            <a:ext cx="5146477" cy="901898"/>
          </a:xfrm>
          <a:prstGeom prst="rect">
            <a:avLst/>
          </a:prstGeom>
          <a:solidFill>
            <a:srgbClr val="DFDFD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CA" sz="1266" noProof="0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6247805" y="2032621"/>
            <a:ext cx="5146477" cy="901898"/>
          </a:xfrm>
          <a:prstGeom prst="rect">
            <a:avLst/>
          </a:prstGeom>
          <a:solidFill>
            <a:srgbClr val="DFDFD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CA" sz="1266" noProof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6331820" y="2096862"/>
            <a:ext cx="1824302" cy="759393"/>
          </a:xfrm>
          <a:prstGeom prst="rect">
            <a:avLst/>
          </a:prstGeom>
        </p:spPr>
        <p:txBody>
          <a:bodyPr vert="horz" anchor="t"/>
          <a:lstStyle>
            <a:lvl1pPr algn="l">
              <a:defRPr sz="4219" b="1">
                <a:solidFill>
                  <a:srgbClr val="006472"/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XX %</a:t>
            </a:r>
          </a:p>
        </p:txBody>
      </p:sp>
      <p:sp>
        <p:nvSpPr>
          <p:cNvPr id="22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6331820" y="3118658"/>
            <a:ext cx="1812056" cy="759393"/>
          </a:xfrm>
          <a:prstGeom prst="rect">
            <a:avLst/>
          </a:prstGeom>
        </p:spPr>
        <p:txBody>
          <a:bodyPr vert="horz" anchor="t"/>
          <a:lstStyle>
            <a:lvl1pPr algn="l">
              <a:defRPr sz="4219" b="1">
                <a:solidFill>
                  <a:srgbClr val="006472"/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X M$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9" hasCustomPrompt="1"/>
          </p:nvPr>
        </p:nvSpPr>
        <p:spPr>
          <a:xfrm>
            <a:off x="8931315" y="2096862"/>
            <a:ext cx="2373827" cy="759393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defRPr sz="1969" b="0">
                <a:solidFill>
                  <a:srgbClr val="666666"/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Preuve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8931315" y="3118658"/>
            <a:ext cx="2373827" cy="759393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defRPr lang="en-US" sz="1969" b="0" dirty="0">
                <a:solidFill>
                  <a:srgbClr val="666666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Preuve</a:t>
            </a:r>
          </a:p>
        </p:txBody>
      </p:sp>
      <p:sp>
        <p:nvSpPr>
          <p:cNvPr id="30" name="Text Placeholder 11"/>
          <p:cNvSpPr>
            <a:spLocks noGrp="1"/>
          </p:cNvSpPr>
          <p:nvPr>
            <p:ph type="body" sz="quarter" idx="22" hasCustomPrompt="1"/>
          </p:nvPr>
        </p:nvSpPr>
        <p:spPr>
          <a:xfrm>
            <a:off x="764546" y="2020861"/>
            <a:ext cx="5201419" cy="1945665"/>
          </a:xfrm>
          <a:prstGeom prst="rect">
            <a:avLst/>
          </a:prstGeom>
        </p:spPr>
        <p:txBody>
          <a:bodyPr vert="horz" anchor="t"/>
          <a:lstStyle>
            <a:lvl1pPr marL="321457" indent="-321457" algn="l">
              <a:spcAft>
                <a:spcPts val="844"/>
              </a:spcAft>
              <a:buFontTx/>
              <a:buBlip>
                <a:blip r:embed="rId2"/>
              </a:buBlip>
              <a:defRPr sz="2250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Défis</a:t>
            </a: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23" hasCustomPrompt="1"/>
          </p:nvPr>
        </p:nvSpPr>
        <p:spPr>
          <a:xfrm>
            <a:off x="759364" y="4278698"/>
            <a:ext cx="10631594" cy="1861397"/>
          </a:xfrm>
          <a:prstGeom prst="rect">
            <a:avLst/>
          </a:prstGeom>
          <a:solidFill>
            <a:srgbClr val="49134C"/>
          </a:solidFill>
        </p:spPr>
        <p:txBody>
          <a:bodyPr vert="horz" lIns="288000" tIns="252000" rIns="288000" bIns="252000"/>
          <a:lstStyle>
            <a:lvl1pPr marL="0" indent="0" algn="l">
              <a:spcAft>
                <a:spcPts val="844"/>
              </a:spcAft>
              <a:defRPr sz="1687" b="1" baseline="0">
                <a:solidFill>
                  <a:schemeClr val="bg1"/>
                </a:solidFill>
                <a:latin typeface="Calibri"/>
                <a:cs typeface="Calibri"/>
              </a:defRPr>
            </a:lvl1pPr>
            <a:lvl2pPr marL="241093" indent="-241093" algn="l"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2pPr>
            <a:lvl3pPr marL="493576" indent="-241093" algn="l"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3pPr>
            <a:lvl4pPr algn="l">
              <a:defRPr sz="1687">
                <a:solidFill>
                  <a:schemeClr val="bg1"/>
                </a:solidFill>
                <a:latin typeface="Calibri"/>
                <a:cs typeface="Calibri"/>
              </a:defRPr>
            </a:lvl4pPr>
            <a:lvl5pPr marL="404986" indent="-253116" algn="l">
              <a:spcAft>
                <a:spcPts val="844"/>
              </a:spcAft>
              <a:buSzPct val="125000"/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Résultats clés</a:t>
            </a:r>
          </a:p>
          <a:p>
            <a:pPr lvl="1"/>
            <a:r>
              <a:rPr lang="fr-CA" noProof="0"/>
              <a:t>Second niveau</a:t>
            </a:r>
          </a:p>
        </p:txBody>
      </p:sp>
      <p:sp>
        <p:nvSpPr>
          <p:cNvPr id="16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24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25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479309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rgani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842368" y="1824394"/>
            <a:ext cx="2681883" cy="541363"/>
          </a:xfrm>
          <a:prstGeom prst="rect">
            <a:avLst/>
          </a:prstGeom>
          <a:solidFill>
            <a:srgbClr val="9E3D96"/>
          </a:solidFill>
        </p:spPr>
        <p:txBody>
          <a:bodyPr vert="horz" lIns="76200" anchor="ctr"/>
          <a:lstStyle>
            <a:lvl1pPr marL="0" algn="ctr">
              <a:lnSpc>
                <a:spcPct val="80000"/>
              </a:lnSpc>
              <a:defRPr sz="1266" b="1" baseline="0">
                <a:solidFill>
                  <a:schemeClr val="bg1"/>
                </a:solidFill>
                <a:latin typeface="Calibri"/>
                <a:cs typeface="Calibri"/>
              </a:defRPr>
            </a:lvl1pPr>
            <a:lvl2pPr marL="0" algn="ctr">
              <a:defRPr sz="1266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751827" y="1824394"/>
            <a:ext cx="2681883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661285" y="1824394"/>
            <a:ext cx="2681883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842368" y="3033174"/>
            <a:ext cx="2681883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rgbClr val="FFFFFF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751827" y="3033174"/>
            <a:ext cx="2681883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rgbClr val="FFFFFF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8661285" y="2672405"/>
            <a:ext cx="2681883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 marR="0" indent="-241093" algn="ctr" defTabSz="642915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rgbClr val="FFFFFF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8661285" y="3393943"/>
            <a:ext cx="2681883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 marR="0" indent="-241093" algn="ctr" defTabSz="642915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rgbClr val="FFFFFF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842368" y="5574022"/>
            <a:ext cx="10498748" cy="541363"/>
          </a:xfrm>
          <a:prstGeom prst="rect">
            <a:avLst/>
          </a:prstGeom>
          <a:solidFill>
            <a:srgbClr val="49134C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 baseline="0">
                <a:solidFill>
                  <a:schemeClr val="bg1"/>
                </a:solidFill>
                <a:latin typeface="Calibri"/>
                <a:cs typeface="Calibri"/>
              </a:defRPr>
            </a:lvl1pPr>
            <a:lvl2pPr>
              <a:defRPr sz="1266" b="0">
                <a:solidFill>
                  <a:srgbClr val="FFFFFF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Information supplémentaire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842367" y="4239090"/>
            <a:ext cx="1959838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977608" y="4239090"/>
            <a:ext cx="1959838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5112849" y="4239090"/>
            <a:ext cx="1959838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2" hasCustomPrompt="1"/>
          </p:nvPr>
        </p:nvSpPr>
        <p:spPr>
          <a:xfrm>
            <a:off x="7248089" y="4239090"/>
            <a:ext cx="1959838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9383330" y="4239090"/>
            <a:ext cx="1959838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 hasCustomPrompt="1"/>
          </p:nvPr>
        </p:nvSpPr>
        <p:spPr>
          <a:xfrm>
            <a:off x="842367" y="4906514"/>
            <a:ext cx="1959838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 hasCustomPrompt="1"/>
          </p:nvPr>
        </p:nvSpPr>
        <p:spPr>
          <a:xfrm>
            <a:off x="2977608" y="4906514"/>
            <a:ext cx="1959838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26" hasCustomPrompt="1"/>
          </p:nvPr>
        </p:nvSpPr>
        <p:spPr>
          <a:xfrm>
            <a:off x="5112849" y="4906514"/>
            <a:ext cx="1959838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27" hasCustomPrompt="1"/>
          </p:nvPr>
        </p:nvSpPr>
        <p:spPr>
          <a:xfrm>
            <a:off x="7248089" y="4906514"/>
            <a:ext cx="1959838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 hasCustomPrompt="1"/>
          </p:nvPr>
        </p:nvSpPr>
        <p:spPr>
          <a:xfrm>
            <a:off x="9383330" y="4906514"/>
            <a:ext cx="1959838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37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29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30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582291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e Cl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833520" y="1726359"/>
            <a:ext cx="1334783" cy="13096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txBody>
          <a:bodyPr vert="horz" anchor="t"/>
          <a:lstStyle>
            <a:lvl1pPr marL="0" indent="0" algn="l">
              <a:defRPr sz="1266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 dirty="0">
                <a:sym typeface="Gill Sans" charset="0"/>
              </a:rPr>
              <a:t>Ajouter la photo du </a:t>
            </a:r>
            <a:r>
              <a:rPr lang="fr-CA" noProof="0" dirty="0" err="1">
                <a:sym typeface="Gill Sans" charset="0"/>
              </a:rPr>
              <a:t>conotact</a:t>
            </a:r>
            <a:endParaRPr lang="fr-CA" noProof="0" dirty="0">
              <a:sym typeface="Gill Sans" charset="0"/>
            </a:endParaRP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254983" y="2129095"/>
            <a:ext cx="3836318" cy="252539"/>
          </a:xfrm>
          <a:prstGeom prst="rect">
            <a:avLst/>
          </a:prstGeom>
        </p:spPr>
        <p:txBody>
          <a:bodyPr vert="horz" lIns="108000" tIns="0" bIns="0" anchor="b"/>
          <a:lstStyle>
            <a:lvl1pPr marL="0" algn="l">
              <a:defRPr sz="1406" b="1" baseline="0">
                <a:solidFill>
                  <a:srgbClr val="636466"/>
                </a:solidFill>
                <a:latin typeface="Calibri"/>
                <a:cs typeface="Calibri"/>
              </a:defRPr>
            </a:lvl1pPr>
            <a:lvl2pPr algn="l">
              <a:defRPr sz="1406">
                <a:solidFill>
                  <a:srgbClr val="636466"/>
                </a:solidFill>
                <a:latin typeface="Calibri"/>
                <a:cs typeface="Calibri"/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Prénom et nom du contact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2254983" y="2399672"/>
            <a:ext cx="3836318" cy="622327"/>
          </a:xfrm>
          <a:prstGeom prst="rect">
            <a:avLst/>
          </a:prstGeom>
        </p:spPr>
        <p:txBody>
          <a:bodyPr vert="horz" lIns="108000" tIns="0" bIns="0" anchor="t"/>
          <a:lstStyle>
            <a:lvl1pPr marL="0" indent="-244308" algn="l">
              <a:defRPr sz="1406" b="0" baseline="0">
                <a:solidFill>
                  <a:srgbClr val="636466"/>
                </a:solidFill>
                <a:latin typeface="Calibri"/>
                <a:cs typeface="Calibri"/>
              </a:defRPr>
            </a:lvl1pPr>
            <a:lvl2pPr marL="0" indent="-244308" algn="l">
              <a:defRPr sz="1406">
                <a:solidFill>
                  <a:srgbClr val="636466"/>
                </a:solidFill>
              </a:defRPr>
            </a:lvl2pPr>
            <a:lvl3pPr marL="0" indent="-244308" algn="l">
              <a:defRPr sz="1406">
                <a:solidFill>
                  <a:srgbClr val="636466"/>
                </a:solidFill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Position du contact</a:t>
            </a:r>
          </a:p>
          <a:p>
            <a:pPr lvl="1"/>
            <a:r>
              <a:rPr lang="fr-CA" noProof="0" dirty="0"/>
              <a:t>Courriel du contact</a:t>
            </a:r>
          </a:p>
          <a:p>
            <a:pPr lvl="2"/>
            <a:r>
              <a:rPr lang="fr-CA" noProof="0" dirty="0"/>
              <a:t>Numéro de téléphone</a:t>
            </a:r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833520" y="3286651"/>
            <a:ext cx="1334783" cy="13096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txBody>
          <a:bodyPr vert="horz" anchor="t"/>
          <a:lstStyle>
            <a:lvl1pPr marL="0" indent="0" algn="l">
              <a:defRPr sz="1266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 dirty="0">
                <a:sym typeface="Gill Sans" charset="0"/>
              </a:rPr>
              <a:t>Ajouter la photo du </a:t>
            </a:r>
            <a:r>
              <a:rPr lang="fr-CA" noProof="0" dirty="0" err="1">
                <a:sym typeface="Gill Sans" charset="0"/>
              </a:rPr>
              <a:t>conotact</a:t>
            </a:r>
            <a:endParaRPr lang="fr-CA" noProof="0" dirty="0">
              <a:sym typeface="Gill Sans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2254983" y="3689387"/>
            <a:ext cx="3836318" cy="252539"/>
          </a:xfrm>
          <a:prstGeom prst="rect">
            <a:avLst/>
          </a:prstGeom>
        </p:spPr>
        <p:txBody>
          <a:bodyPr vert="horz" lIns="108000" tIns="0" bIns="0" anchor="b"/>
          <a:lstStyle>
            <a:lvl1pPr marL="0" algn="l">
              <a:defRPr sz="1406" b="1" baseline="0">
                <a:solidFill>
                  <a:srgbClr val="636466"/>
                </a:solidFill>
                <a:latin typeface="Calibri"/>
                <a:cs typeface="Calibri"/>
              </a:defRPr>
            </a:lvl1pPr>
            <a:lvl2pPr algn="l">
              <a:defRPr sz="1406">
                <a:solidFill>
                  <a:srgbClr val="636466"/>
                </a:solidFill>
                <a:latin typeface="Calibri"/>
                <a:cs typeface="Calibri"/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Prénom et nom du contact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833520" y="4818745"/>
            <a:ext cx="1334783" cy="13096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txBody>
          <a:bodyPr vert="horz" anchor="t"/>
          <a:lstStyle>
            <a:lvl1pPr marL="0" indent="0" algn="l">
              <a:defRPr sz="1266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 dirty="0">
                <a:sym typeface="Gill Sans" charset="0"/>
              </a:rPr>
              <a:t>Ajouter la photo du </a:t>
            </a:r>
            <a:r>
              <a:rPr lang="fr-CA" noProof="0" dirty="0" err="1">
                <a:sym typeface="Gill Sans" charset="0"/>
              </a:rPr>
              <a:t>conotact</a:t>
            </a:r>
            <a:endParaRPr lang="fr-CA" noProof="0" dirty="0">
              <a:sym typeface="Gill Sans" charset="0"/>
            </a:endParaRP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2254983" y="5221481"/>
            <a:ext cx="3836318" cy="252539"/>
          </a:xfrm>
          <a:prstGeom prst="rect">
            <a:avLst/>
          </a:prstGeom>
        </p:spPr>
        <p:txBody>
          <a:bodyPr vert="horz" lIns="108000" tIns="0" bIns="0" anchor="b"/>
          <a:lstStyle>
            <a:lvl1pPr marL="0" algn="l">
              <a:defRPr sz="1406" b="1" baseline="0">
                <a:solidFill>
                  <a:srgbClr val="636466"/>
                </a:solidFill>
                <a:latin typeface="Calibri"/>
                <a:cs typeface="Calibri"/>
              </a:defRPr>
            </a:lvl1pPr>
            <a:lvl2pPr algn="l">
              <a:defRPr sz="1406">
                <a:solidFill>
                  <a:srgbClr val="636466"/>
                </a:solidFill>
                <a:latin typeface="Calibri"/>
                <a:cs typeface="Calibri"/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Prénom et nom du contact</a:t>
            </a:r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23" hasCustomPrompt="1"/>
          </p:nvPr>
        </p:nvSpPr>
        <p:spPr>
          <a:xfrm>
            <a:off x="6260541" y="1726359"/>
            <a:ext cx="1334783" cy="13096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txBody>
          <a:bodyPr vert="horz" anchor="t"/>
          <a:lstStyle>
            <a:lvl1pPr marL="0" indent="0" algn="l">
              <a:defRPr sz="1266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 dirty="0">
                <a:sym typeface="Gill Sans" charset="0"/>
              </a:rPr>
              <a:t>Ajouter la photo du </a:t>
            </a:r>
            <a:r>
              <a:rPr lang="fr-CA" noProof="0" dirty="0" err="1">
                <a:sym typeface="Gill Sans" charset="0"/>
              </a:rPr>
              <a:t>conotact</a:t>
            </a:r>
            <a:endParaRPr lang="fr-CA" noProof="0" dirty="0">
              <a:sym typeface="Gill Sans" charset="0"/>
            </a:endParaRP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24" hasCustomPrompt="1"/>
          </p:nvPr>
        </p:nvSpPr>
        <p:spPr>
          <a:xfrm>
            <a:off x="7682004" y="2129095"/>
            <a:ext cx="3836318" cy="252539"/>
          </a:xfrm>
          <a:prstGeom prst="rect">
            <a:avLst/>
          </a:prstGeom>
        </p:spPr>
        <p:txBody>
          <a:bodyPr vert="horz" lIns="108000" tIns="0" bIns="0" anchor="b"/>
          <a:lstStyle>
            <a:lvl1pPr marL="0" algn="l">
              <a:defRPr sz="1406" b="1" baseline="0">
                <a:solidFill>
                  <a:srgbClr val="636466"/>
                </a:solidFill>
                <a:latin typeface="Calibri"/>
                <a:cs typeface="Calibri"/>
              </a:defRPr>
            </a:lvl1pPr>
            <a:lvl2pPr algn="l">
              <a:defRPr sz="1406">
                <a:solidFill>
                  <a:srgbClr val="636466"/>
                </a:solidFill>
                <a:latin typeface="Calibri"/>
                <a:cs typeface="Calibri"/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Prénom et nom du contact</a:t>
            </a:r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26" hasCustomPrompt="1"/>
          </p:nvPr>
        </p:nvSpPr>
        <p:spPr>
          <a:xfrm>
            <a:off x="6260541" y="3286651"/>
            <a:ext cx="1334783" cy="13096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txBody>
          <a:bodyPr vert="horz" anchor="t"/>
          <a:lstStyle>
            <a:lvl1pPr marL="0" indent="0" algn="l">
              <a:defRPr sz="1266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 dirty="0">
                <a:sym typeface="Gill Sans" charset="0"/>
              </a:rPr>
              <a:t>Ajouter la photo du </a:t>
            </a:r>
            <a:r>
              <a:rPr lang="fr-CA" noProof="0" dirty="0" err="1">
                <a:sym typeface="Gill Sans" charset="0"/>
              </a:rPr>
              <a:t>conotact</a:t>
            </a:r>
            <a:endParaRPr lang="fr-CA" noProof="0" dirty="0">
              <a:sym typeface="Gill Sans" charset="0"/>
            </a:endParaRP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27" hasCustomPrompt="1"/>
          </p:nvPr>
        </p:nvSpPr>
        <p:spPr>
          <a:xfrm>
            <a:off x="7682004" y="3689387"/>
            <a:ext cx="3836318" cy="252539"/>
          </a:xfrm>
          <a:prstGeom prst="rect">
            <a:avLst/>
          </a:prstGeom>
        </p:spPr>
        <p:txBody>
          <a:bodyPr vert="horz" lIns="108000" tIns="0" bIns="0" anchor="b"/>
          <a:lstStyle>
            <a:lvl1pPr marL="0" algn="l">
              <a:defRPr sz="1406" b="1" baseline="0">
                <a:solidFill>
                  <a:srgbClr val="636466"/>
                </a:solidFill>
                <a:latin typeface="Calibri"/>
                <a:cs typeface="Calibri"/>
              </a:defRPr>
            </a:lvl1pPr>
            <a:lvl2pPr algn="l">
              <a:defRPr sz="1406">
                <a:solidFill>
                  <a:srgbClr val="636466"/>
                </a:solidFill>
                <a:latin typeface="Calibri"/>
                <a:cs typeface="Calibri"/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Prénom et nom du contact</a:t>
            </a:r>
          </a:p>
        </p:txBody>
      </p:sp>
      <p:sp>
        <p:nvSpPr>
          <p:cNvPr id="21" name="Picture Placeholder 5"/>
          <p:cNvSpPr>
            <a:spLocks noGrp="1"/>
          </p:cNvSpPr>
          <p:nvPr>
            <p:ph type="pic" sz="quarter" idx="29" hasCustomPrompt="1"/>
          </p:nvPr>
        </p:nvSpPr>
        <p:spPr>
          <a:xfrm>
            <a:off x="6260541" y="4818745"/>
            <a:ext cx="1334783" cy="13096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txBody>
          <a:bodyPr vert="horz" anchor="t"/>
          <a:lstStyle>
            <a:lvl1pPr marL="0" indent="0" algn="l">
              <a:defRPr sz="1266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 dirty="0">
                <a:sym typeface="Gill Sans" charset="0"/>
              </a:rPr>
              <a:t>Ajouter la photo du </a:t>
            </a:r>
            <a:r>
              <a:rPr lang="fr-CA" noProof="0" dirty="0" err="1">
                <a:sym typeface="Gill Sans" charset="0"/>
              </a:rPr>
              <a:t>conotact</a:t>
            </a:r>
            <a:endParaRPr lang="fr-CA" noProof="0" dirty="0">
              <a:sym typeface="Gill Sans" charset="0"/>
            </a:endParaRPr>
          </a:p>
        </p:txBody>
      </p:sp>
      <p:sp>
        <p:nvSpPr>
          <p:cNvPr id="22" name="Text Placeholder 9"/>
          <p:cNvSpPr>
            <a:spLocks noGrp="1"/>
          </p:cNvSpPr>
          <p:nvPr>
            <p:ph type="body" sz="quarter" idx="30" hasCustomPrompt="1"/>
          </p:nvPr>
        </p:nvSpPr>
        <p:spPr>
          <a:xfrm>
            <a:off x="7682004" y="5221481"/>
            <a:ext cx="3836318" cy="252539"/>
          </a:xfrm>
          <a:prstGeom prst="rect">
            <a:avLst/>
          </a:prstGeom>
        </p:spPr>
        <p:txBody>
          <a:bodyPr vert="horz" lIns="108000" tIns="0" bIns="0" anchor="b"/>
          <a:lstStyle>
            <a:lvl1pPr marL="0" algn="l">
              <a:defRPr sz="1406" b="1" baseline="0">
                <a:solidFill>
                  <a:srgbClr val="636466"/>
                </a:solidFill>
                <a:latin typeface="Calibri"/>
                <a:cs typeface="Calibri"/>
              </a:defRPr>
            </a:lvl1pPr>
            <a:lvl2pPr algn="l">
              <a:defRPr sz="1406">
                <a:solidFill>
                  <a:srgbClr val="636466"/>
                </a:solidFill>
                <a:latin typeface="Calibri"/>
                <a:cs typeface="Calibri"/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Prénom et nom du contact</a:t>
            </a:r>
          </a:p>
        </p:txBody>
      </p:sp>
      <p:sp>
        <p:nvSpPr>
          <p:cNvPr id="28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35" hasCustomPrompt="1"/>
          </p:nvPr>
        </p:nvSpPr>
        <p:spPr>
          <a:xfrm>
            <a:off x="7682110" y="2399672"/>
            <a:ext cx="3836318" cy="622327"/>
          </a:xfrm>
          <a:prstGeom prst="rect">
            <a:avLst/>
          </a:prstGeom>
        </p:spPr>
        <p:txBody>
          <a:bodyPr vert="horz" lIns="108000" tIns="0" bIns="0" anchor="t"/>
          <a:lstStyle>
            <a:lvl1pPr marL="0" indent="-244308" algn="l">
              <a:defRPr sz="1406" b="0" baseline="0">
                <a:solidFill>
                  <a:srgbClr val="636466"/>
                </a:solidFill>
                <a:latin typeface="Calibri"/>
                <a:cs typeface="Calibri"/>
              </a:defRPr>
            </a:lvl1pPr>
            <a:lvl2pPr marL="0" indent="-244308" algn="l">
              <a:defRPr sz="1406">
                <a:solidFill>
                  <a:srgbClr val="636466"/>
                </a:solidFill>
              </a:defRPr>
            </a:lvl2pPr>
            <a:lvl3pPr marL="0" indent="-244308" algn="l">
              <a:defRPr sz="1406">
                <a:solidFill>
                  <a:srgbClr val="636466"/>
                </a:solidFill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Position du contact</a:t>
            </a:r>
          </a:p>
          <a:p>
            <a:pPr lvl="1"/>
            <a:r>
              <a:rPr lang="fr-CA" noProof="0" dirty="0"/>
              <a:t>Courriel du contact</a:t>
            </a:r>
          </a:p>
          <a:p>
            <a:pPr lvl="2"/>
            <a:r>
              <a:rPr lang="fr-CA" noProof="0" dirty="0"/>
              <a:t>Numéro de téléphone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36" hasCustomPrompt="1"/>
          </p:nvPr>
        </p:nvSpPr>
        <p:spPr>
          <a:xfrm>
            <a:off x="2254983" y="3967512"/>
            <a:ext cx="3836318" cy="622327"/>
          </a:xfrm>
          <a:prstGeom prst="rect">
            <a:avLst/>
          </a:prstGeom>
        </p:spPr>
        <p:txBody>
          <a:bodyPr vert="horz" lIns="108000" tIns="0" bIns="0" anchor="t"/>
          <a:lstStyle>
            <a:lvl1pPr marL="0" indent="-244308" algn="l">
              <a:defRPr sz="1406" b="0" baseline="0">
                <a:solidFill>
                  <a:srgbClr val="636466"/>
                </a:solidFill>
                <a:latin typeface="Calibri"/>
                <a:cs typeface="Calibri"/>
              </a:defRPr>
            </a:lvl1pPr>
            <a:lvl2pPr marL="0" indent="-244308" algn="l">
              <a:defRPr sz="1406">
                <a:solidFill>
                  <a:srgbClr val="636466"/>
                </a:solidFill>
              </a:defRPr>
            </a:lvl2pPr>
            <a:lvl3pPr marL="0" indent="-244308" algn="l">
              <a:defRPr sz="1406">
                <a:solidFill>
                  <a:srgbClr val="636466"/>
                </a:solidFill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Position du contact</a:t>
            </a:r>
          </a:p>
          <a:p>
            <a:pPr lvl="1"/>
            <a:r>
              <a:rPr lang="fr-CA" noProof="0" dirty="0"/>
              <a:t>Courriel du contact</a:t>
            </a:r>
          </a:p>
          <a:p>
            <a:pPr lvl="2"/>
            <a:r>
              <a:rPr lang="fr-CA" noProof="0" dirty="0"/>
              <a:t>Numéro de téléphone</a:t>
            </a:r>
          </a:p>
        </p:txBody>
      </p:sp>
      <p:sp>
        <p:nvSpPr>
          <p:cNvPr id="27" name="Text Placeholder 9"/>
          <p:cNvSpPr>
            <a:spLocks noGrp="1"/>
          </p:cNvSpPr>
          <p:nvPr>
            <p:ph type="body" sz="quarter" idx="37" hasCustomPrompt="1"/>
          </p:nvPr>
        </p:nvSpPr>
        <p:spPr>
          <a:xfrm>
            <a:off x="7682110" y="3967512"/>
            <a:ext cx="3836318" cy="622327"/>
          </a:xfrm>
          <a:prstGeom prst="rect">
            <a:avLst/>
          </a:prstGeom>
        </p:spPr>
        <p:txBody>
          <a:bodyPr vert="horz" lIns="108000" tIns="0" bIns="0" anchor="t"/>
          <a:lstStyle>
            <a:lvl1pPr marL="0" indent="-244308" algn="l">
              <a:defRPr sz="1406" b="0" baseline="0">
                <a:solidFill>
                  <a:srgbClr val="636466"/>
                </a:solidFill>
                <a:latin typeface="Calibri"/>
                <a:cs typeface="Calibri"/>
              </a:defRPr>
            </a:lvl1pPr>
            <a:lvl2pPr marL="0" indent="-244308" algn="l">
              <a:defRPr sz="1406">
                <a:solidFill>
                  <a:srgbClr val="636466"/>
                </a:solidFill>
              </a:defRPr>
            </a:lvl2pPr>
            <a:lvl3pPr marL="0" indent="-244308" algn="l">
              <a:defRPr sz="1406">
                <a:solidFill>
                  <a:srgbClr val="636466"/>
                </a:solidFill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Position du contact</a:t>
            </a:r>
          </a:p>
          <a:p>
            <a:pPr lvl="1"/>
            <a:r>
              <a:rPr lang="fr-CA" noProof="0" dirty="0"/>
              <a:t>Courriel du contact</a:t>
            </a:r>
          </a:p>
          <a:p>
            <a:pPr lvl="2"/>
            <a:r>
              <a:rPr lang="fr-CA" noProof="0" dirty="0"/>
              <a:t>Numéro de téléphone</a:t>
            </a:r>
          </a:p>
        </p:txBody>
      </p:sp>
      <p:sp>
        <p:nvSpPr>
          <p:cNvPr id="29" name="Text Placeholder 9"/>
          <p:cNvSpPr>
            <a:spLocks noGrp="1"/>
          </p:cNvSpPr>
          <p:nvPr>
            <p:ph type="body" sz="quarter" idx="38" hasCustomPrompt="1"/>
          </p:nvPr>
        </p:nvSpPr>
        <p:spPr>
          <a:xfrm>
            <a:off x="2254983" y="5493819"/>
            <a:ext cx="3836318" cy="622327"/>
          </a:xfrm>
          <a:prstGeom prst="rect">
            <a:avLst/>
          </a:prstGeom>
        </p:spPr>
        <p:txBody>
          <a:bodyPr vert="horz" lIns="108000" tIns="0" bIns="0" anchor="t"/>
          <a:lstStyle>
            <a:lvl1pPr marL="0" indent="-244308" algn="l">
              <a:defRPr sz="1406" b="0" baseline="0">
                <a:solidFill>
                  <a:srgbClr val="636466"/>
                </a:solidFill>
                <a:latin typeface="Calibri"/>
                <a:cs typeface="Calibri"/>
              </a:defRPr>
            </a:lvl1pPr>
            <a:lvl2pPr marL="0" indent="-244308" algn="l">
              <a:defRPr sz="1406">
                <a:solidFill>
                  <a:srgbClr val="636466"/>
                </a:solidFill>
              </a:defRPr>
            </a:lvl2pPr>
            <a:lvl3pPr marL="0" indent="-244308" algn="l">
              <a:defRPr sz="1406">
                <a:solidFill>
                  <a:srgbClr val="636466"/>
                </a:solidFill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Position du contact</a:t>
            </a:r>
          </a:p>
          <a:p>
            <a:pPr lvl="1"/>
            <a:r>
              <a:rPr lang="fr-CA" noProof="0" dirty="0"/>
              <a:t>Courriel du contact</a:t>
            </a:r>
          </a:p>
          <a:p>
            <a:pPr lvl="2"/>
            <a:r>
              <a:rPr lang="fr-CA" noProof="0" dirty="0"/>
              <a:t>Numéro de téléphone</a:t>
            </a:r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39" hasCustomPrompt="1"/>
          </p:nvPr>
        </p:nvSpPr>
        <p:spPr>
          <a:xfrm>
            <a:off x="7682110" y="5493819"/>
            <a:ext cx="3836318" cy="622327"/>
          </a:xfrm>
          <a:prstGeom prst="rect">
            <a:avLst/>
          </a:prstGeom>
        </p:spPr>
        <p:txBody>
          <a:bodyPr vert="horz" lIns="108000" tIns="0" bIns="0" anchor="t"/>
          <a:lstStyle>
            <a:lvl1pPr marL="0" indent="-244308" algn="l">
              <a:defRPr sz="1406" b="0" baseline="0">
                <a:solidFill>
                  <a:srgbClr val="636466"/>
                </a:solidFill>
                <a:latin typeface="Calibri"/>
                <a:cs typeface="Calibri"/>
              </a:defRPr>
            </a:lvl1pPr>
            <a:lvl2pPr marL="0" indent="-244308" algn="l">
              <a:defRPr sz="1406">
                <a:solidFill>
                  <a:srgbClr val="636466"/>
                </a:solidFill>
              </a:defRPr>
            </a:lvl2pPr>
            <a:lvl3pPr marL="0" indent="-244308" algn="l">
              <a:defRPr sz="1406">
                <a:solidFill>
                  <a:srgbClr val="636466"/>
                </a:solidFill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Position du contact</a:t>
            </a:r>
          </a:p>
          <a:p>
            <a:pPr lvl="1"/>
            <a:r>
              <a:rPr lang="fr-CA" noProof="0" dirty="0"/>
              <a:t>Courriel du contact</a:t>
            </a:r>
          </a:p>
          <a:p>
            <a:pPr lvl="2"/>
            <a:r>
              <a:rPr lang="fr-CA" noProof="0" dirty="0"/>
              <a:t>Numéro de téléphone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40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1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14544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de séparation -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7"/>
          <p:cNvSpPr>
            <a:spLocks noGrp="1"/>
          </p:cNvSpPr>
          <p:nvPr>
            <p:ph type="title" hasCustomPrompt="1"/>
          </p:nvPr>
        </p:nvSpPr>
        <p:spPr>
          <a:xfrm>
            <a:off x="762907" y="5040585"/>
            <a:ext cx="10612538" cy="567351"/>
          </a:xfrm>
          <a:prstGeom prst="rect">
            <a:avLst/>
          </a:prstGeom>
        </p:spPr>
        <p:txBody>
          <a:bodyPr anchor="b"/>
          <a:lstStyle>
            <a:lvl1pPr algn="l">
              <a:defRPr sz="2531" b="1" baseline="0">
                <a:solidFill>
                  <a:srgbClr val="F7921E"/>
                </a:solidFill>
                <a:latin typeface="Calibri"/>
                <a:cs typeface="Calibri"/>
              </a:defRPr>
            </a:lvl1pPr>
          </a:lstStyle>
          <a:p>
            <a:r>
              <a:rPr lang="fr-CA" noProof="0" dirty="0"/>
              <a:t>Page de séparation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393708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/>
          <p:cNvSpPr>
            <a:spLocks noGrp="1"/>
          </p:cNvSpPr>
          <p:nvPr>
            <p:ph type="chart" sz="quarter" idx="14" hasCustomPrompt="1"/>
          </p:nvPr>
        </p:nvSpPr>
        <p:spPr>
          <a:xfrm>
            <a:off x="992117" y="2029328"/>
            <a:ext cx="10433419" cy="3923366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636466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graphique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-619769" y="3573699"/>
            <a:ext cx="2877239" cy="336718"/>
          </a:xfrm>
          <a:prstGeom prst="rect">
            <a:avLst/>
          </a:prstGeom>
        </p:spPr>
        <p:txBody>
          <a:bodyPr vert="horz" lIns="108000" tIns="0" bIns="0" anchor="t"/>
          <a:lstStyle>
            <a:lvl1pPr marL="0" algn="ctr">
              <a:defRPr sz="1266" b="1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 sz="1406">
                <a:solidFill>
                  <a:srgbClr val="636466"/>
                </a:solidFill>
                <a:latin typeface="Calibri"/>
                <a:cs typeface="Calibri"/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Éditer l’axe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018595" y="5965710"/>
            <a:ext cx="3836318" cy="252539"/>
          </a:xfrm>
          <a:prstGeom prst="rect">
            <a:avLst/>
          </a:prstGeom>
        </p:spPr>
        <p:txBody>
          <a:bodyPr vert="horz" lIns="108000" tIns="0" bIns="0" anchor="t"/>
          <a:lstStyle>
            <a:lvl1pPr marL="0" algn="ctr">
              <a:defRPr sz="1266" b="1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 sz="1406">
                <a:solidFill>
                  <a:srgbClr val="636466"/>
                </a:solidFill>
                <a:latin typeface="Calibri"/>
                <a:cs typeface="Calibri"/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Éditer l’axe</a:t>
            </a:r>
          </a:p>
        </p:txBody>
      </p:sp>
      <p:sp>
        <p:nvSpPr>
          <p:cNvPr id="12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5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6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949695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able Placeholder 7"/>
          <p:cNvSpPr>
            <a:spLocks noGrp="1"/>
          </p:cNvSpPr>
          <p:nvPr>
            <p:ph type="tbl" sz="quarter" idx="12" hasCustomPrompt="1"/>
          </p:nvPr>
        </p:nvSpPr>
        <p:spPr>
          <a:xfrm>
            <a:off x="771646" y="2029327"/>
            <a:ext cx="10653890" cy="3989509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636466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tableau</a:t>
            </a:r>
          </a:p>
        </p:txBody>
      </p:sp>
      <p:sp>
        <p:nvSpPr>
          <p:cNvPr id="9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3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433542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266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4494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474E15-F2DA-4445-93E6-DE2E05BAF8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AF2D6C2-250D-614D-B188-A7E9AFD929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/>
              <a:t>Modifier le style des sous-titres du masque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489B81E-9FBC-594E-A5FD-3BFE41106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11/30/2021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C38BCE2-4DCD-D446-ADF3-9BA497837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70677B5-08C1-5840-AAC8-66080A4B4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7565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1967FE-1332-1141-B95F-0E5AF7311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33DDBA6-1421-D745-B6D6-B8450F62B0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ED62A1F-4362-F743-8C31-BF3F7723D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63D6E-A121-C446-A9A9-4A518B7A203F}" type="datetime1">
              <a:rPr lang="fr-CA" smtClean="0"/>
              <a:t>2021-11-30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51E4F35-7F48-A544-AEF7-90EBA5EF9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 Nathalie Chapleau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7A93D19-D6D5-8541-B75D-9973CBB0D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B4344-80CC-AA49-B985-84527B040C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03186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5EA507-59C1-9048-B2B2-6F48F7366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2470169-3E2F-C644-949D-C6FB0B3F38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F1DC838-D77B-D34B-89DA-D60CE0688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90EEE-B464-0046-999B-272AABB19050}" type="datetime1">
              <a:rPr lang="fr-CA" smtClean="0"/>
              <a:t>2021-11-30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1EBE3B-ABE0-0C49-93BF-8BBA5EE8E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 Nathalie Chapleau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C4905EF-DC0E-754F-B239-A2F15C25C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B4344-80CC-AA49-B985-84527B040C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36086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CC497F-DD70-DB4D-8107-91FB14EC2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B3BF67E-C901-C743-BE64-8F9291359C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8CA9485-2366-6845-AEC8-3A5DF6F21E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6DD3232-A1BE-4A4A-853C-0F48A84AE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0D62F-41C7-3E4F-9725-679325BDF607}" type="datetime1">
              <a:rPr lang="fr-CA" smtClean="0"/>
              <a:t>2021-11-30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5039693-9E71-BB49-B7E2-FC95687FC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 Nathalie Chapleau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AE42390-EA45-6C44-8E12-5573C766A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B4344-80CC-AA49-B985-84527B040C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89477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21C482-DD8E-EA4D-9C47-601F4F8D7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DD80861-1361-F949-B157-749DA9958F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9D7D872-3E12-5D47-B827-91852E8A30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461813E-BE28-4A49-8AE0-B1EC4D2630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A7B66D4-6BAF-D149-ADA4-679F5AFDC4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3997F83-3393-CC49-B8EF-D9DB1DECA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3F6BA-EE37-974D-8C57-1A8858980457}" type="datetime1">
              <a:rPr lang="fr-CA" smtClean="0"/>
              <a:t>2021-11-30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C5705AE-6907-3645-A827-A37077B44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 Nathalie Chapleau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EF90092-74A9-6C48-B42E-70D63401B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B4344-80CC-AA49-B985-84527B040C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83837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DAFDC9-D36E-4343-90F7-0A84A15AF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BA0B285-AC64-2449-A260-B7E618670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17269-D503-0F45-82F6-EC569520B1A0}" type="datetime1">
              <a:rPr lang="fr-CA" smtClean="0"/>
              <a:t>2021-11-30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25EE5F7-B9EB-5843-AB18-6712745A5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 Nathalie Chapleau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EE884F9-37CD-4947-B5C9-4E02498E6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B4344-80CC-AA49-B985-84527B040C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4464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/Remerci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7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367507" cy="4333500"/>
          </a:xfrm>
          <a:prstGeom prst="rect">
            <a:avLst/>
          </a:prstGeom>
          <a:solidFill>
            <a:srgbClr val="F7921E"/>
          </a:solidFill>
        </p:spPr>
        <p:txBody>
          <a:bodyPr anchor="ctr" anchorCtr="1"/>
          <a:lstStyle>
            <a:lvl1pPr algn="ctr">
              <a:defRPr sz="2531" b="1" baseline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fr-CA" noProof="0" dirty="0"/>
              <a:t>Titre</a:t>
            </a:r>
          </a:p>
        </p:txBody>
      </p:sp>
      <p:pic>
        <p:nvPicPr>
          <p:cNvPr id="5" name="Picture Placeholder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1367507" y="1"/>
            <a:ext cx="10833750" cy="4333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98740" y="5890020"/>
            <a:ext cx="3440906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1pPr>
            <a:lvl2pPr marL="742950" indent="-285750" eaLnBrk="0" hangingPunct="0">
              <a:defRPr sz="14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1143000" indent="-228600" eaLnBrk="0" hangingPunct="0">
              <a:defRPr sz="14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1600200" indent="-228600" eaLnBrk="0" hangingPunct="0">
              <a:defRPr sz="14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2057400" indent="-228600" eaLnBrk="0" hangingPunct="0">
              <a:defRPr sz="14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pPr eaLnBrk="1" hangingPunct="1"/>
            <a:r>
              <a:rPr lang="fr-CA" sz="1125" noProof="0" dirty="0">
                <a:solidFill>
                  <a:srgbClr val="171717"/>
                </a:solidFill>
              </a:rPr>
              <a:t>Visitez notre site : </a:t>
            </a:r>
            <a:r>
              <a:rPr lang="fr-CA" sz="1125" noProof="0" dirty="0">
                <a:solidFill>
                  <a:srgbClr val="006472"/>
                </a:solidFill>
              </a:rPr>
              <a:t>parcoursdenfant.com</a:t>
            </a:r>
          </a:p>
          <a:p>
            <a:pPr eaLnBrk="1" hangingPunct="1"/>
            <a:r>
              <a:rPr lang="fr-CA" sz="1125" noProof="0" dirty="0">
                <a:solidFill>
                  <a:srgbClr val="171717"/>
                </a:solidFill>
              </a:rPr>
              <a:t>Suivez-nous :</a:t>
            </a:r>
            <a:r>
              <a:rPr lang="fr-CA" sz="1125" baseline="0" noProof="0" dirty="0">
                <a:solidFill>
                  <a:srgbClr val="171717"/>
                </a:solidFill>
              </a:rPr>
              <a:t> </a:t>
            </a:r>
            <a:r>
              <a:rPr lang="fr-CA" sz="1125" baseline="0" noProof="0" dirty="0">
                <a:solidFill>
                  <a:srgbClr val="006472"/>
                </a:solidFill>
              </a:rPr>
              <a:t>@</a:t>
            </a:r>
            <a:r>
              <a:rPr lang="fr-CA" sz="1125" baseline="0" noProof="0" dirty="0" err="1">
                <a:solidFill>
                  <a:srgbClr val="006472"/>
                </a:solidFill>
              </a:rPr>
              <a:t>Morneau_Shepell</a:t>
            </a:r>
            <a:endParaRPr lang="fr-CA" sz="1125" noProof="0" dirty="0">
              <a:solidFill>
                <a:srgbClr val="006472"/>
              </a:solidFill>
            </a:endParaRP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800229" y="4761299"/>
            <a:ext cx="3431458" cy="244682"/>
          </a:xfrm>
          <a:prstGeom prst="rect">
            <a:avLst/>
          </a:prstGeom>
        </p:spPr>
        <p:txBody>
          <a:bodyPr vert="horz" lIns="108000" tIns="0" bIns="0" anchor="b"/>
          <a:lstStyle>
            <a:lvl1pPr marL="0" algn="l">
              <a:defRPr sz="1406" b="1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 sz="1406">
                <a:solidFill>
                  <a:srgbClr val="636466"/>
                </a:solidFill>
                <a:latin typeface="Calibri"/>
                <a:cs typeface="Calibri"/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Prénom Nom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4330631" y="4761299"/>
            <a:ext cx="3431458" cy="244682"/>
          </a:xfrm>
          <a:prstGeom prst="rect">
            <a:avLst/>
          </a:prstGeom>
        </p:spPr>
        <p:txBody>
          <a:bodyPr vert="horz" lIns="108000" tIns="0" bIns="0" anchor="b"/>
          <a:lstStyle>
            <a:lvl1pPr marL="0" algn="l">
              <a:defRPr sz="1406" b="1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 sz="1406">
                <a:solidFill>
                  <a:srgbClr val="636466"/>
                </a:solidFill>
                <a:latin typeface="Calibri"/>
                <a:cs typeface="Calibri"/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Prénom Nom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7847188" y="4761299"/>
            <a:ext cx="3431458" cy="244682"/>
          </a:xfrm>
          <a:prstGeom prst="rect">
            <a:avLst/>
          </a:prstGeom>
        </p:spPr>
        <p:txBody>
          <a:bodyPr vert="horz" lIns="108000" tIns="0" bIns="0" anchor="b"/>
          <a:lstStyle>
            <a:lvl1pPr marL="0" algn="l">
              <a:defRPr sz="1406" b="1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 sz="1406">
                <a:solidFill>
                  <a:srgbClr val="636466"/>
                </a:solidFill>
                <a:latin typeface="Calibri"/>
                <a:cs typeface="Calibri"/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Prénom Nom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7" hasCustomPrompt="1"/>
          </p:nvPr>
        </p:nvSpPr>
        <p:spPr>
          <a:xfrm>
            <a:off x="800229" y="5530682"/>
            <a:ext cx="3431458" cy="261112"/>
          </a:xfrm>
          <a:prstGeom prst="rect">
            <a:avLst/>
          </a:prstGeom>
        </p:spPr>
        <p:txBody>
          <a:bodyPr vert="horz" lIns="108000" tIns="0" bIns="0" anchor="t"/>
          <a:lstStyle>
            <a:lvl1pPr marL="0" algn="l">
              <a:defRPr sz="1406" b="0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Numéro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30" hasCustomPrompt="1"/>
          </p:nvPr>
        </p:nvSpPr>
        <p:spPr>
          <a:xfrm>
            <a:off x="800229" y="5012760"/>
            <a:ext cx="3431458" cy="261112"/>
          </a:xfrm>
          <a:prstGeom prst="rect">
            <a:avLst/>
          </a:prstGeom>
        </p:spPr>
        <p:txBody>
          <a:bodyPr vert="horz" lIns="108000" tIns="0" bIns="0" anchor="t"/>
          <a:lstStyle>
            <a:lvl1pPr marL="0" algn="l">
              <a:defRPr sz="1406" b="0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Position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31" hasCustomPrompt="1"/>
          </p:nvPr>
        </p:nvSpPr>
        <p:spPr>
          <a:xfrm>
            <a:off x="800229" y="5271721"/>
            <a:ext cx="3431458" cy="261112"/>
          </a:xfrm>
          <a:prstGeom prst="rect">
            <a:avLst/>
          </a:prstGeom>
        </p:spPr>
        <p:txBody>
          <a:bodyPr vert="horz" lIns="108000" tIns="0" bIns="0" anchor="t"/>
          <a:lstStyle>
            <a:lvl1pPr marL="0" algn="l">
              <a:defRPr sz="1406" b="0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Email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32" hasCustomPrompt="1"/>
          </p:nvPr>
        </p:nvSpPr>
        <p:spPr>
          <a:xfrm>
            <a:off x="4336386" y="5530682"/>
            <a:ext cx="3431458" cy="261112"/>
          </a:xfrm>
          <a:prstGeom prst="rect">
            <a:avLst/>
          </a:prstGeom>
        </p:spPr>
        <p:txBody>
          <a:bodyPr vert="horz" lIns="108000" tIns="0" bIns="0" anchor="t"/>
          <a:lstStyle>
            <a:lvl1pPr marL="0" algn="l">
              <a:defRPr sz="1406" b="0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Numéro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33" hasCustomPrompt="1"/>
          </p:nvPr>
        </p:nvSpPr>
        <p:spPr>
          <a:xfrm>
            <a:off x="4336386" y="5012760"/>
            <a:ext cx="3431458" cy="261112"/>
          </a:xfrm>
          <a:prstGeom prst="rect">
            <a:avLst/>
          </a:prstGeom>
        </p:spPr>
        <p:txBody>
          <a:bodyPr vert="horz" lIns="108000" tIns="0" bIns="0" anchor="t"/>
          <a:lstStyle>
            <a:lvl1pPr marL="0" algn="l">
              <a:defRPr sz="1406" b="0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Position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34" hasCustomPrompt="1"/>
          </p:nvPr>
        </p:nvSpPr>
        <p:spPr>
          <a:xfrm>
            <a:off x="4336386" y="5271721"/>
            <a:ext cx="3431458" cy="261112"/>
          </a:xfrm>
          <a:prstGeom prst="rect">
            <a:avLst/>
          </a:prstGeom>
        </p:spPr>
        <p:txBody>
          <a:bodyPr vert="horz" lIns="108000" tIns="0" bIns="0" anchor="t"/>
          <a:lstStyle>
            <a:lvl1pPr marL="0" algn="l">
              <a:defRPr sz="1406" b="0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Email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35" hasCustomPrompt="1"/>
          </p:nvPr>
        </p:nvSpPr>
        <p:spPr>
          <a:xfrm>
            <a:off x="7848729" y="5530682"/>
            <a:ext cx="3431458" cy="261112"/>
          </a:xfrm>
          <a:prstGeom prst="rect">
            <a:avLst/>
          </a:prstGeom>
        </p:spPr>
        <p:txBody>
          <a:bodyPr vert="horz" lIns="108000" tIns="0" bIns="0" anchor="t"/>
          <a:lstStyle>
            <a:lvl1pPr marL="0" marR="0" indent="-241093" algn="l" defTabSz="64291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6" b="0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marL="0" marR="0" lvl="0" indent="-241093" algn="l" defTabSz="64291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CA" noProof="0"/>
              <a:t>Numéro</a:t>
            </a:r>
          </a:p>
          <a:p>
            <a:pPr lvl="0"/>
            <a:endParaRPr lang="fr-CA" noProof="0"/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36" hasCustomPrompt="1"/>
          </p:nvPr>
        </p:nvSpPr>
        <p:spPr>
          <a:xfrm>
            <a:off x="7848729" y="5012760"/>
            <a:ext cx="3431458" cy="261112"/>
          </a:xfrm>
          <a:prstGeom prst="rect">
            <a:avLst/>
          </a:prstGeom>
        </p:spPr>
        <p:txBody>
          <a:bodyPr vert="horz" lIns="108000" tIns="0" bIns="0" anchor="t"/>
          <a:lstStyle>
            <a:lvl1pPr marL="0" algn="l">
              <a:defRPr sz="1406" b="0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Position</a:t>
            </a: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37" hasCustomPrompt="1"/>
          </p:nvPr>
        </p:nvSpPr>
        <p:spPr>
          <a:xfrm>
            <a:off x="7848729" y="5271721"/>
            <a:ext cx="3431458" cy="261112"/>
          </a:xfrm>
          <a:prstGeom prst="rect">
            <a:avLst/>
          </a:prstGeom>
        </p:spPr>
        <p:txBody>
          <a:bodyPr vert="horz" lIns="108000" tIns="0" bIns="0" anchor="t"/>
          <a:lstStyle>
            <a:lvl1pPr marL="0" algn="l">
              <a:defRPr sz="1406" b="0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Email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38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39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823502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6CEA8B9-D959-B74C-9DA3-54E1BE8DD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11/30/2021</a:t>
            </a:fld>
            <a:endParaRPr lang="en-US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5E49883-4250-AD45-8036-14F1F9F46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820773B-0CC9-1D42-AD64-6BCD4052E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7035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287678-2E8C-8345-91D0-6D77AC475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B4BC09-65A8-5D4D-9D1D-667F99678E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4AB0366-B7FE-ED49-A740-5F1612E229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0B20D45-B6D0-9C41-A1B2-CAF4F24F7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EAF42-8851-8944-904A-52E9F94CDAD2}" type="datetime1">
              <a:rPr lang="fr-CA" smtClean="0"/>
              <a:t>2021-11-30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D74DA4F-F9A1-E34E-9FAE-A2CD8896B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 Nathalie Chapleau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F0B9B32-2624-0847-9EFA-E02623E59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B4344-80CC-AA49-B985-84527B040C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24561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BCA619-78E8-A64B-BD04-24B473F02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99D167A-AB0C-1641-AD74-0CE454AB0C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/>
              <a:t>Cliquez sur l'icône pour ajouter une image</a:t>
            </a:r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30A91DD-94EC-AB40-AEFF-5D1433ECAB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97B9A1E-6B19-174B-B9D1-9867AD39D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20DA0-1F0E-C34D-B09E-222DCA10E9DD}" type="datetime1">
              <a:rPr lang="fr-CA" smtClean="0"/>
              <a:t>2021-11-30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6DA1E8A-13E1-F947-8E31-58375D243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 Nathalie Chapleau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56650B3-1B27-1449-9193-A1AEABE5F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B4344-80CC-AA49-B985-84527B040C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57690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528E94-3D8D-5948-8C23-51329F522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C58E648-943A-B24B-84A0-EF18672C50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28FEFA2-3246-DF44-B8CF-8372A1F7A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148DD-B3BE-0842-BF3E-E6114A3502C8}" type="datetime1">
              <a:rPr lang="fr-CA" smtClean="0"/>
              <a:t>2021-11-30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D319E29-7BBE-8948-9F97-4544AAB86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 Nathalie Chapleau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FDD3D88-53C1-2143-AACE-EC091CA5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B4344-80CC-AA49-B985-84527B040C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29380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1A79CA7-B2B0-D744-BF72-0189C11881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C4FC349-9D6C-C442-A77E-26E6E16DD9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6145B37-FB17-C24F-A319-33ABDEF26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F47E2-ACD4-CC41-8F6B-A348031F3464}" type="datetime1">
              <a:rPr lang="fr-CA" smtClean="0"/>
              <a:t>2021-11-30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05BFA96-E07C-404B-B545-B7A30ED7A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 Nathalie Chapleau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93A9C92-DA21-C943-A19A-728E61F67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B4344-80CC-AA49-B985-84527B040C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3243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d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762908" y="1851950"/>
            <a:ext cx="10662628" cy="3935786"/>
          </a:xfrm>
          <a:prstGeom prst="rect">
            <a:avLst/>
          </a:prstGeom>
        </p:spPr>
        <p:txBody>
          <a:bodyPr vert="horz" lIns="108000" tIns="0"/>
          <a:lstStyle>
            <a:lvl1pPr marL="321457" indent="-321457" algn="l">
              <a:spcAft>
                <a:spcPts val="422"/>
              </a:spcAft>
              <a:buFontTx/>
              <a:buBlip>
                <a:blip r:embed="rId2"/>
              </a:buBlip>
              <a:defRPr sz="2250" b="0">
                <a:solidFill>
                  <a:schemeClr val="tx1"/>
                </a:solidFill>
                <a:latin typeface="Calibri"/>
                <a:cs typeface="Calibri"/>
              </a:defRPr>
            </a:lvl1pPr>
            <a:lvl2pPr marL="632790" indent="-321457" algn="l">
              <a:spcAft>
                <a:spcPts val="422"/>
              </a:spcAft>
              <a:buSzPct val="100000"/>
              <a:buFontTx/>
              <a:buBlip>
                <a:blip r:embed="rId3"/>
              </a:buBlip>
              <a:defRPr sz="2109">
                <a:solidFill>
                  <a:schemeClr val="tx1"/>
                </a:solidFill>
                <a:latin typeface="Calibri"/>
                <a:cs typeface="Calibri"/>
              </a:defRPr>
            </a:lvl2pPr>
            <a:lvl3pPr marL="961841" indent="-321457" algn="l">
              <a:spcAft>
                <a:spcPts val="422"/>
              </a:spcAft>
              <a:buSzPct val="100000"/>
              <a:buFontTx/>
              <a:buBlip>
                <a:blip r:embed="rId4"/>
              </a:buBlip>
              <a:defRPr sz="1969" baseline="0">
                <a:solidFill>
                  <a:schemeClr val="tx1"/>
                </a:solidFill>
                <a:latin typeface="Calibri"/>
                <a:cs typeface="Calibri"/>
              </a:defRPr>
            </a:lvl3pPr>
            <a:lvl4pPr marL="1282481" indent="-321457" algn="l">
              <a:spcAft>
                <a:spcPts val="422"/>
              </a:spcAft>
              <a:buFont typeface="Wingdings" pitchFamily="2" charset="2"/>
              <a:buChar char="§"/>
              <a:defRPr sz="1687" baseline="0">
                <a:solidFill>
                  <a:schemeClr val="tx1"/>
                </a:solidFill>
                <a:latin typeface="Calibri"/>
                <a:cs typeface="Calibri"/>
              </a:defRPr>
            </a:lvl4pPr>
            <a:lvl5pPr marL="961841" indent="-321457" algn="l">
              <a:buFontTx/>
              <a:buBlip>
                <a:blip r:embed="rId4"/>
              </a:buBlip>
              <a:defRPr sz="1687">
                <a:solidFill>
                  <a:srgbClr val="636466"/>
                </a:solidFill>
                <a:latin typeface="Calibri"/>
                <a:cs typeface="Calibri"/>
              </a:defRPr>
            </a:lvl5pPr>
            <a:lvl6pPr marL="1160818" indent="-191981" algn="l">
              <a:buFont typeface="Wingdings" pitchFamily="2" charset="2"/>
              <a:buChar char="§"/>
              <a:tabLst>
                <a:tab pos="1160818" algn="l"/>
              </a:tabLst>
              <a:defRPr sz="1687">
                <a:solidFill>
                  <a:schemeClr val="tx2"/>
                </a:solidFill>
              </a:defRPr>
            </a:lvl6pPr>
          </a:lstStyle>
          <a:p>
            <a:pPr lvl="0"/>
            <a:r>
              <a:rPr lang="fr-CA" noProof="0" dirty="0"/>
              <a:t>Points</a:t>
            </a:r>
          </a:p>
          <a:p>
            <a:pPr lvl="1"/>
            <a:r>
              <a:rPr lang="fr-CA" noProof="0" dirty="0"/>
              <a:t>Second niveau</a:t>
            </a:r>
          </a:p>
          <a:p>
            <a:pPr lvl="2"/>
            <a:r>
              <a:rPr lang="fr-CA" noProof="0" dirty="0"/>
              <a:t>Troisième niveau</a:t>
            </a:r>
          </a:p>
          <a:p>
            <a:pPr lvl="3"/>
            <a:r>
              <a:rPr lang="fr-CA" noProof="0" dirty="0"/>
              <a:t>Quatrième niveau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6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7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80911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de texte - Deux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 dirty="0"/>
              <a:t>Titre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762907" y="1851950"/>
            <a:ext cx="5134928" cy="3935786"/>
          </a:xfrm>
          <a:prstGeom prst="rect">
            <a:avLst/>
          </a:prstGeom>
        </p:spPr>
        <p:txBody>
          <a:bodyPr vert="horz" lIns="108000" tIns="0"/>
          <a:lstStyle>
            <a:lvl1pPr marL="321457" indent="-321457" algn="l">
              <a:spcAft>
                <a:spcPts val="422"/>
              </a:spcAft>
              <a:buFontTx/>
              <a:buBlip>
                <a:blip r:embed="rId2"/>
              </a:buBlip>
              <a:defRPr sz="2250" b="0">
                <a:solidFill>
                  <a:schemeClr val="tx1"/>
                </a:solidFill>
                <a:latin typeface="Calibri"/>
                <a:cs typeface="Calibri"/>
              </a:defRPr>
            </a:lvl1pPr>
            <a:lvl2pPr marL="632790" indent="-321457" algn="l">
              <a:spcAft>
                <a:spcPts val="422"/>
              </a:spcAft>
              <a:buSzPct val="100000"/>
              <a:buFontTx/>
              <a:buBlip>
                <a:blip r:embed="rId3"/>
              </a:buBlip>
              <a:defRPr sz="2109">
                <a:solidFill>
                  <a:schemeClr val="tx1"/>
                </a:solidFill>
                <a:latin typeface="Calibri"/>
                <a:cs typeface="Calibri"/>
              </a:defRPr>
            </a:lvl2pPr>
            <a:lvl3pPr marL="961841" indent="-321457" algn="l">
              <a:spcAft>
                <a:spcPts val="422"/>
              </a:spcAft>
              <a:buSzPct val="100000"/>
              <a:buFontTx/>
              <a:buBlip>
                <a:blip r:embed="rId4"/>
              </a:buBlip>
              <a:defRPr sz="1969" baseline="0">
                <a:solidFill>
                  <a:schemeClr val="tx1"/>
                </a:solidFill>
                <a:latin typeface="Calibri"/>
                <a:cs typeface="Calibri"/>
              </a:defRPr>
            </a:lvl3pPr>
            <a:lvl4pPr marL="1282481" indent="-321457" algn="l">
              <a:spcAft>
                <a:spcPts val="422"/>
              </a:spcAft>
              <a:buFont typeface="Wingdings" pitchFamily="2" charset="2"/>
              <a:buChar char="§"/>
              <a:defRPr sz="1687">
                <a:solidFill>
                  <a:schemeClr val="tx1"/>
                </a:solidFill>
                <a:latin typeface="Calibri"/>
                <a:cs typeface="Calibri"/>
              </a:defRPr>
            </a:lvl4pPr>
            <a:lvl5pPr marL="961841" indent="-321457" algn="l">
              <a:buFontTx/>
              <a:buBlip>
                <a:blip r:embed="rId4"/>
              </a:buBlip>
              <a:defRPr sz="1687">
                <a:solidFill>
                  <a:srgbClr val="636466"/>
                </a:solidFill>
                <a:latin typeface="Calibri"/>
                <a:cs typeface="Calibri"/>
              </a:defRPr>
            </a:lvl5pPr>
            <a:lvl6pPr marL="1160818" indent="-191981" algn="l">
              <a:buFont typeface="Wingdings" pitchFamily="2" charset="2"/>
              <a:buChar char="§"/>
              <a:tabLst>
                <a:tab pos="1160818" algn="l"/>
              </a:tabLst>
              <a:defRPr sz="1687">
                <a:solidFill>
                  <a:schemeClr val="tx2"/>
                </a:solidFill>
              </a:defRPr>
            </a:lvl6pPr>
          </a:lstStyle>
          <a:p>
            <a:pPr lvl="0"/>
            <a:r>
              <a:rPr lang="fr-CA" noProof="0" dirty="0"/>
              <a:t>Points</a:t>
            </a:r>
          </a:p>
          <a:p>
            <a:pPr lvl="1"/>
            <a:r>
              <a:rPr lang="fr-CA" noProof="0" dirty="0"/>
              <a:t>Second niveau</a:t>
            </a:r>
          </a:p>
          <a:p>
            <a:pPr lvl="2"/>
            <a:r>
              <a:rPr lang="fr-CA" noProof="0" dirty="0"/>
              <a:t>Troisième niveau</a:t>
            </a:r>
          </a:p>
          <a:p>
            <a:pPr lvl="3"/>
            <a:r>
              <a:rPr lang="fr-CA" noProof="0" dirty="0"/>
              <a:t>Quatrième niveau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6310141" y="1851950"/>
            <a:ext cx="5128624" cy="3935786"/>
          </a:xfrm>
          <a:prstGeom prst="rect">
            <a:avLst/>
          </a:prstGeom>
        </p:spPr>
        <p:txBody>
          <a:bodyPr vert="horz" lIns="108000" tIns="0"/>
          <a:lstStyle>
            <a:lvl1pPr marL="321457" indent="-321457" algn="l">
              <a:spcAft>
                <a:spcPts val="422"/>
              </a:spcAft>
              <a:buFontTx/>
              <a:buBlip>
                <a:blip r:embed="rId2"/>
              </a:buBlip>
              <a:defRPr sz="2250" b="0">
                <a:solidFill>
                  <a:schemeClr val="tx1"/>
                </a:solidFill>
                <a:latin typeface="Calibri"/>
                <a:cs typeface="Calibri"/>
              </a:defRPr>
            </a:lvl1pPr>
            <a:lvl2pPr marL="632790" indent="-321457" algn="l">
              <a:spcAft>
                <a:spcPts val="422"/>
              </a:spcAft>
              <a:buSzPct val="100000"/>
              <a:buFontTx/>
              <a:buBlip>
                <a:blip r:embed="rId3"/>
              </a:buBlip>
              <a:defRPr sz="2109">
                <a:solidFill>
                  <a:schemeClr val="tx1"/>
                </a:solidFill>
                <a:latin typeface="Calibri"/>
                <a:cs typeface="Calibri"/>
              </a:defRPr>
            </a:lvl2pPr>
            <a:lvl3pPr marL="961841" indent="-321457" algn="l">
              <a:spcAft>
                <a:spcPts val="422"/>
              </a:spcAft>
              <a:buSzPct val="100000"/>
              <a:buFontTx/>
              <a:buBlip>
                <a:blip r:embed="rId4"/>
              </a:buBlip>
              <a:defRPr sz="1969" baseline="0">
                <a:solidFill>
                  <a:schemeClr val="tx1"/>
                </a:solidFill>
                <a:latin typeface="Calibri"/>
                <a:cs typeface="Calibri"/>
              </a:defRPr>
            </a:lvl3pPr>
            <a:lvl4pPr marL="1282481" indent="-321457" algn="l">
              <a:spcAft>
                <a:spcPts val="422"/>
              </a:spcAft>
              <a:buFont typeface="Wingdings" pitchFamily="2" charset="2"/>
              <a:buChar char="§"/>
              <a:defRPr sz="1687">
                <a:solidFill>
                  <a:schemeClr val="tx1"/>
                </a:solidFill>
                <a:latin typeface="Calibri"/>
                <a:cs typeface="Calibri"/>
              </a:defRPr>
            </a:lvl4pPr>
            <a:lvl5pPr marL="961841" indent="-321457" algn="l">
              <a:buFontTx/>
              <a:buBlip>
                <a:blip r:embed="rId4"/>
              </a:buBlip>
              <a:defRPr sz="1687">
                <a:solidFill>
                  <a:srgbClr val="636466"/>
                </a:solidFill>
                <a:latin typeface="Calibri"/>
                <a:cs typeface="Calibri"/>
              </a:defRPr>
            </a:lvl5pPr>
            <a:lvl6pPr marL="1160818" indent="-191981" algn="l">
              <a:buFont typeface="Wingdings" pitchFamily="2" charset="2"/>
              <a:buChar char="§"/>
              <a:tabLst>
                <a:tab pos="1160818" algn="l"/>
              </a:tabLst>
              <a:defRPr sz="1687">
                <a:solidFill>
                  <a:schemeClr val="tx2"/>
                </a:solidFill>
              </a:defRPr>
            </a:lvl6pPr>
          </a:lstStyle>
          <a:p>
            <a:pPr lvl="0"/>
            <a:r>
              <a:rPr lang="fr-CA" noProof="0" dirty="0"/>
              <a:t>Points </a:t>
            </a:r>
          </a:p>
          <a:p>
            <a:pPr lvl="1"/>
            <a:r>
              <a:rPr lang="fr-CA" noProof="0" dirty="0"/>
              <a:t>Second niveau</a:t>
            </a:r>
          </a:p>
          <a:p>
            <a:pPr lvl="2"/>
            <a:r>
              <a:rPr lang="fr-CA" noProof="0" dirty="0"/>
              <a:t>Troisième niveau</a:t>
            </a:r>
          </a:p>
          <a:p>
            <a:pPr lvl="3"/>
            <a:r>
              <a:rPr lang="fr-CA" noProof="0" dirty="0"/>
              <a:t>Quatrième niveau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8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9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74330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essage principal -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763490" y="2103126"/>
            <a:ext cx="4275671" cy="3502991"/>
          </a:xfrm>
          <a:prstGeom prst="rect">
            <a:avLst/>
          </a:prstGeom>
        </p:spPr>
        <p:txBody>
          <a:bodyPr vert="horz" tIns="0"/>
          <a:lstStyle>
            <a:lvl1pPr marL="0" indent="0" algn="l">
              <a:defRPr sz="2672" b="0" baseline="0">
                <a:solidFill>
                  <a:srgbClr val="9E3D96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Message principal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279692" y="2103126"/>
            <a:ext cx="6145609" cy="3502991"/>
          </a:xfrm>
          <a:prstGeom prst="rect">
            <a:avLst/>
          </a:prstGeom>
        </p:spPr>
        <p:txBody>
          <a:bodyPr vert="horz"/>
          <a:lstStyle>
            <a:lvl1pPr marL="321457" indent="-321457" algn="l">
              <a:spcAft>
                <a:spcPts val="844"/>
              </a:spcAft>
              <a:buFontTx/>
              <a:buBlip>
                <a:blip r:embed="rId2"/>
              </a:buBlip>
              <a:defRPr sz="2250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 dirty="0"/>
              <a:t>Points</a:t>
            </a:r>
          </a:p>
        </p:txBody>
      </p:sp>
      <p:sp>
        <p:nvSpPr>
          <p:cNvPr id="9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4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5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10517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essage principal - Paragrap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763489" y="4626867"/>
            <a:ext cx="10661813" cy="997288"/>
          </a:xfrm>
          <a:prstGeom prst="rect">
            <a:avLst/>
          </a:prstGeom>
        </p:spPr>
        <p:txBody>
          <a:bodyPr vert="horz" tIns="0"/>
          <a:lstStyle>
            <a:lvl1pPr algn="l">
              <a:defRPr sz="2672" b="0" baseline="0">
                <a:solidFill>
                  <a:srgbClr val="9E3D96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Message principal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64546" y="1856459"/>
            <a:ext cx="10660755" cy="2651655"/>
          </a:xfrm>
          <a:prstGeom prst="rect">
            <a:avLst/>
          </a:prstGeom>
        </p:spPr>
        <p:txBody>
          <a:bodyPr vert="horz"/>
          <a:lstStyle>
            <a:lvl1pPr marL="0" indent="0" algn="l">
              <a:buFont typeface="Arial"/>
              <a:buNone/>
              <a:defRPr sz="2250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Paragraphe</a:t>
            </a:r>
          </a:p>
        </p:txBody>
      </p:sp>
      <p:sp>
        <p:nvSpPr>
          <p:cNvPr id="9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4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5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61033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- Plein écr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837785" y="1851951"/>
            <a:ext cx="10562360" cy="4249562"/>
          </a:xfrm>
          <a:prstGeom prst="rect">
            <a:avLst/>
          </a:prstGeom>
          <a:noFill/>
        </p:spPr>
        <p:txBody>
          <a:bodyPr vert="horz" anchor="t"/>
          <a:lstStyle>
            <a:lvl1pPr>
              <a:defRPr sz="1969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une image</a:t>
            </a:r>
          </a:p>
        </p:txBody>
      </p:sp>
      <p:sp>
        <p:nvSpPr>
          <p:cNvPr id="9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5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6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35825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- Bas d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762907" y="3984998"/>
            <a:ext cx="10662828" cy="2116514"/>
          </a:xfrm>
          <a:prstGeom prst="rect">
            <a:avLst/>
          </a:prstGeom>
          <a:noFill/>
        </p:spPr>
        <p:txBody>
          <a:bodyPr vert="horz" anchor="t"/>
          <a:lstStyle>
            <a:lvl1pPr>
              <a:defRPr sz="1969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une image</a:t>
            </a:r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22" hasCustomPrompt="1"/>
          </p:nvPr>
        </p:nvSpPr>
        <p:spPr>
          <a:xfrm>
            <a:off x="762908" y="1855508"/>
            <a:ext cx="10655808" cy="2030278"/>
          </a:xfrm>
          <a:prstGeom prst="rect">
            <a:avLst/>
          </a:prstGeom>
        </p:spPr>
        <p:txBody>
          <a:bodyPr vert="horz"/>
          <a:lstStyle>
            <a:lvl1pPr marL="321457" indent="-321457" algn="l">
              <a:spcAft>
                <a:spcPts val="844"/>
              </a:spcAft>
              <a:buFontTx/>
              <a:buBlip>
                <a:blip r:embed="rId2"/>
              </a:buBlip>
              <a:defRPr sz="2250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 dirty="0"/>
              <a:t>Points</a:t>
            </a:r>
          </a:p>
        </p:txBody>
      </p:sp>
      <p:sp>
        <p:nvSpPr>
          <p:cNvPr id="10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23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24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5595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Morneau Shepell Logo.png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8833" y="6308825"/>
            <a:ext cx="1861839" cy="372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11358563" y="6313965"/>
            <a:ext cx="0" cy="549616"/>
          </a:xfrm>
          <a:prstGeom prst="line">
            <a:avLst/>
          </a:prstGeom>
          <a:noFill/>
          <a:ln w="25400">
            <a:solidFill>
              <a:srgbClr val="1791A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sz="1266"/>
          </a:p>
        </p:txBody>
      </p:sp>
      <p:sp>
        <p:nvSpPr>
          <p:cNvPr id="6" name="ZoneTexte 5"/>
          <p:cNvSpPr txBox="1"/>
          <p:nvPr/>
        </p:nvSpPr>
        <p:spPr>
          <a:xfrm>
            <a:off x="796019" y="6381553"/>
            <a:ext cx="2510517" cy="243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64291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CA" sz="984" kern="0" dirty="0">
                <a:solidFill>
                  <a:srgbClr val="000000"/>
                </a:solidFill>
              </a:rPr>
              <a:t>Confidentiel – ne pas distribuer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1358562" y="6382794"/>
            <a:ext cx="833438" cy="28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ADFD2C6A-E6DD-42F5-B4C9-30BA946B4BE1}" type="slidenum">
              <a:rPr lang="en-CA" sz="1266" smtClean="0">
                <a:solidFill>
                  <a:schemeClr val="tx1"/>
                </a:solidFill>
              </a:rPr>
              <a:pPr algn="ctr"/>
              <a:t>‹N°›</a:t>
            </a:fld>
            <a:endParaRPr lang="en-US" sz="1266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851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  <p:sldLayoutId id="2147483688" r:id="rId19"/>
    <p:sldLayoutId id="2147483689" r:id="rId20"/>
    <p:sldLayoutId id="2147483690" r:id="rId21"/>
    <p:sldLayoutId id="2147483691" r:id="rId22"/>
    <p:sldLayoutId id="2147483692" r:id="rId23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5906">
          <a:solidFill>
            <a:srgbClr val="000000"/>
          </a:solidFill>
          <a:latin typeface="+mj-lt"/>
          <a:ea typeface="ＭＳ Ｐゴシック" charset="0"/>
          <a:cs typeface="ＭＳ Ｐゴシック" charset="0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906">
          <a:solidFill>
            <a:srgbClr val="000000"/>
          </a:solidFill>
          <a:latin typeface="Calibri" pitchFamily="34" charset="0"/>
          <a:ea typeface="ＭＳ Ｐゴシック" charset="0"/>
          <a:cs typeface="ＭＳ Ｐゴシック" charset="0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906">
          <a:solidFill>
            <a:srgbClr val="000000"/>
          </a:solidFill>
          <a:latin typeface="Calibri" pitchFamily="34" charset="0"/>
          <a:ea typeface="ＭＳ Ｐゴシック" charset="0"/>
          <a:cs typeface="ＭＳ Ｐゴシック" charset="0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906">
          <a:solidFill>
            <a:srgbClr val="000000"/>
          </a:solidFill>
          <a:latin typeface="Calibri" pitchFamily="34" charset="0"/>
          <a:ea typeface="ＭＳ Ｐゴシック" charset="0"/>
          <a:cs typeface="ＭＳ Ｐゴシック" charset="0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906">
          <a:solidFill>
            <a:srgbClr val="000000"/>
          </a:solidFill>
          <a:latin typeface="Calibri" pitchFamily="34" charset="0"/>
          <a:ea typeface="ＭＳ Ｐゴシック" charset="0"/>
          <a:cs typeface="ＭＳ Ｐゴシック" charset="0"/>
          <a:sym typeface="Gill Sans" charset="0"/>
        </a:defRPr>
      </a:lvl5pPr>
      <a:lvl6pPr marL="321457" algn="ctr" rtl="0" eaLnBrk="1" fontAlgn="base" hangingPunct="1">
        <a:spcBef>
          <a:spcPct val="0"/>
        </a:spcBef>
        <a:spcAft>
          <a:spcPct val="0"/>
        </a:spcAft>
        <a:defRPr sz="5906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642915" algn="ctr" rtl="0" eaLnBrk="1" fontAlgn="base" hangingPunct="1">
        <a:spcBef>
          <a:spcPct val="0"/>
        </a:spcBef>
        <a:spcAft>
          <a:spcPct val="0"/>
        </a:spcAft>
        <a:defRPr sz="5906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964372" algn="ctr" rtl="0" eaLnBrk="1" fontAlgn="base" hangingPunct="1">
        <a:spcBef>
          <a:spcPct val="0"/>
        </a:spcBef>
        <a:spcAft>
          <a:spcPct val="0"/>
        </a:spcAft>
        <a:defRPr sz="5906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285829" algn="ctr" rtl="0" eaLnBrk="1" fontAlgn="base" hangingPunct="1">
        <a:spcBef>
          <a:spcPct val="0"/>
        </a:spcBef>
        <a:spcAft>
          <a:spcPct val="0"/>
        </a:spcAft>
        <a:defRPr sz="5906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241093" indent="-241093" algn="ctr" rtl="0" eaLnBrk="1" fontAlgn="base" hangingPunct="1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+mn-lt"/>
          <a:ea typeface="ＭＳ Ｐゴシック" charset="0"/>
          <a:cs typeface="ＭＳ Ｐゴシック" charset="0"/>
          <a:sym typeface="Gill Sans" charset="0"/>
        </a:defRPr>
      </a:lvl1pPr>
      <a:lvl2pPr marL="522368" indent="-200911" algn="ctr" rtl="0" eaLnBrk="1" fontAlgn="base" hangingPunct="1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+mn-lt"/>
          <a:ea typeface="ＭＳ Ｐゴシック" charset="0"/>
          <a:cs typeface="+mn-cs"/>
          <a:sym typeface="Gill Sans" charset="0"/>
        </a:defRPr>
      </a:lvl2pPr>
      <a:lvl3pPr marL="803643" indent="-160729" algn="ctr" rtl="0" eaLnBrk="1" fontAlgn="base" hangingPunct="1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+mn-lt"/>
          <a:ea typeface="ＭＳ Ｐゴシック" charset="0"/>
          <a:cs typeface="+mn-cs"/>
          <a:sym typeface="Gill Sans" charset="0"/>
        </a:defRPr>
      </a:lvl3pPr>
      <a:lvl4pPr marL="1125101" indent="-160729" algn="ctr" rtl="0" eaLnBrk="1" fontAlgn="base" hangingPunct="1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+mn-lt"/>
          <a:ea typeface="ＭＳ Ｐゴシック" charset="0"/>
          <a:cs typeface="+mn-cs"/>
          <a:sym typeface="Gill Sans" charset="0"/>
        </a:defRPr>
      </a:lvl4pPr>
      <a:lvl5pPr marL="1446558" indent="-160729" algn="ctr" rtl="0" eaLnBrk="1" fontAlgn="base" hangingPunct="1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+mn-lt"/>
          <a:ea typeface="ＭＳ Ｐゴシック" charset="0"/>
          <a:cs typeface="+mn-cs"/>
          <a:sym typeface="Gill Sans" charset="0"/>
        </a:defRPr>
      </a:lvl5pPr>
      <a:lvl6pPr marL="321457" algn="ctr" rtl="0" eaLnBrk="1" fontAlgn="base" hangingPunct="1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6pPr>
      <a:lvl7pPr marL="642915" algn="ctr" rtl="0" eaLnBrk="1" fontAlgn="base" hangingPunct="1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7pPr>
      <a:lvl8pPr marL="964372" algn="ctr" rtl="0" eaLnBrk="1" fontAlgn="base" hangingPunct="1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8pPr>
      <a:lvl9pPr marL="1285829" algn="ctr" rtl="0" eaLnBrk="1" fontAlgn="base" hangingPunct="1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FAFED5E-491C-9F43-A8E0-F43E8586B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FCC5029-160C-D04B-B6C2-C2234BE309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3038C8C-6271-1949-AE36-24639F4EE0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A7600-4F67-6246-8A57-55B838E9D55A}" type="datetime1">
              <a:rPr lang="fr-CA" smtClean="0"/>
              <a:t>2021-11-30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655FB22-4B7A-0844-9452-B4CC1766D3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© Nathalie Chapleau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D9D758D-4193-8547-B2EE-EBD8A0175A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7B4344-80CC-AA49-B985-84527B040C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7143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tags" Target="../tags/tag76.xml"/><Relationship Id="rId7" Type="http://schemas.openxmlformats.org/officeDocument/2006/relationships/tags" Target="../tags/tag80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tags" Target="../tags/tag79.xml"/><Relationship Id="rId5" Type="http://schemas.openxmlformats.org/officeDocument/2006/relationships/tags" Target="../tags/tag78.xml"/><Relationship Id="rId10" Type="http://schemas.openxmlformats.org/officeDocument/2006/relationships/image" Target="../media/image11.jpeg"/><Relationship Id="rId4" Type="http://schemas.openxmlformats.org/officeDocument/2006/relationships/tags" Target="../tags/tag77.xml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13" Type="http://schemas.openxmlformats.org/officeDocument/2006/relationships/tags" Target="../tags/tag93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12" Type="http://schemas.openxmlformats.org/officeDocument/2006/relationships/tags" Target="../tags/tag92.xml"/><Relationship Id="rId2" Type="http://schemas.openxmlformats.org/officeDocument/2006/relationships/tags" Target="../tags/tag82.xml"/><Relationship Id="rId16" Type="http://schemas.openxmlformats.org/officeDocument/2006/relationships/image" Target="../media/image15.emf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tags" Target="../tags/tag91.xml"/><Relationship Id="rId5" Type="http://schemas.openxmlformats.org/officeDocument/2006/relationships/tags" Target="../tags/tag85.xml"/><Relationship Id="rId15" Type="http://schemas.openxmlformats.org/officeDocument/2006/relationships/image" Target="../media/image12.png"/><Relationship Id="rId10" Type="http://schemas.openxmlformats.org/officeDocument/2006/relationships/tags" Target="../tags/tag90.xml"/><Relationship Id="rId4" Type="http://schemas.openxmlformats.org/officeDocument/2006/relationships/tags" Target="../tags/tag84.xml"/><Relationship Id="rId9" Type="http://schemas.openxmlformats.org/officeDocument/2006/relationships/tags" Target="../tags/tag89.xml"/><Relationship Id="rId14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01.xml"/><Relationship Id="rId13" Type="http://schemas.openxmlformats.org/officeDocument/2006/relationships/image" Target="../media/image17.emf"/><Relationship Id="rId3" Type="http://schemas.openxmlformats.org/officeDocument/2006/relationships/tags" Target="../tags/tag96.xml"/><Relationship Id="rId7" Type="http://schemas.openxmlformats.org/officeDocument/2006/relationships/tags" Target="../tags/tag100.xml"/><Relationship Id="rId12" Type="http://schemas.openxmlformats.org/officeDocument/2006/relationships/image" Target="../media/image16.png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tags" Target="../tags/tag99.xml"/><Relationship Id="rId11" Type="http://schemas.openxmlformats.org/officeDocument/2006/relationships/slideLayout" Target="../slideLayouts/slideLayout24.xml"/><Relationship Id="rId5" Type="http://schemas.openxmlformats.org/officeDocument/2006/relationships/tags" Target="../tags/tag98.xml"/><Relationship Id="rId10" Type="http://schemas.openxmlformats.org/officeDocument/2006/relationships/tags" Target="../tags/tag103.xml"/><Relationship Id="rId4" Type="http://schemas.openxmlformats.org/officeDocument/2006/relationships/tags" Target="../tags/tag97.xml"/><Relationship Id="rId9" Type="http://schemas.openxmlformats.org/officeDocument/2006/relationships/tags" Target="../tags/tag102.xml"/><Relationship Id="rId14" Type="http://schemas.openxmlformats.org/officeDocument/2006/relationships/image" Target="../media/image18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11.xml"/><Relationship Id="rId13" Type="http://schemas.openxmlformats.org/officeDocument/2006/relationships/tags" Target="../tags/tag116.xml"/><Relationship Id="rId18" Type="http://schemas.openxmlformats.org/officeDocument/2006/relationships/tags" Target="../tags/tag121.xml"/><Relationship Id="rId3" Type="http://schemas.openxmlformats.org/officeDocument/2006/relationships/tags" Target="../tags/tag106.xml"/><Relationship Id="rId21" Type="http://schemas.openxmlformats.org/officeDocument/2006/relationships/image" Target="../media/image11.jpeg"/><Relationship Id="rId7" Type="http://schemas.openxmlformats.org/officeDocument/2006/relationships/tags" Target="../tags/tag110.xml"/><Relationship Id="rId12" Type="http://schemas.openxmlformats.org/officeDocument/2006/relationships/tags" Target="../tags/tag115.xml"/><Relationship Id="rId17" Type="http://schemas.openxmlformats.org/officeDocument/2006/relationships/tags" Target="../tags/tag120.xml"/><Relationship Id="rId2" Type="http://schemas.openxmlformats.org/officeDocument/2006/relationships/tags" Target="../tags/tag105.xml"/><Relationship Id="rId16" Type="http://schemas.openxmlformats.org/officeDocument/2006/relationships/tags" Target="../tags/tag119.xml"/><Relationship Id="rId20" Type="http://schemas.openxmlformats.org/officeDocument/2006/relationships/image" Target="../media/image12.png"/><Relationship Id="rId1" Type="http://schemas.openxmlformats.org/officeDocument/2006/relationships/tags" Target="../tags/tag104.xml"/><Relationship Id="rId6" Type="http://schemas.openxmlformats.org/officeDocument/2006/relationships/tags" Target="../tags/tag109.xml"/><Relationship Id="rId11" Type="http://schemas.openxmlformats.org/officeDocument/2006/relationships/tags" Target="../tags/tag114.xml"/><Relationship Id="rId5" Type="http://schemas.openxmlformats.org/officeDocument/2006/relationships/tags" Target="../tags/tag108.xml"/><Relationship Id="rId15" Type="http://schemas.openxmlformats.org/officeDocument/2006/relationships/tags" Target="../tags/tag118.xml"/><Relationship Id="rId10" Type="http://schemas.openxmlformats.org/officeDocument/2006/relationships/tags" Target="../tags/tag113.xml"/><Relationship Id="rId19" Type="http://schemas.openxmlformats.org/officeDocument/2006/relationships/slideLayout" Target="../slideLayouts/slideLayout24.xml"/><Relationship Id="rId4" Type="http://schemas.openxmlformats.org/officeDocument/2006/relationships/tags" Target="../tags/tag107.xml"/><Relationship Id="rId9" Type="http://schemas.openxmlformats.org/officeDocument/2006/relationships/tags" Target="../tags/tag112.xml"/><Relationship Id="rId14" Type="http://schemas.openxmlformats.org/officeDocument/2006/relationships/tags" Target="../tags/tag11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29.xml"/><Relationship Id="rId13" Type="http://schemas.openxmlformats.org/officeDocument/2006/relationships/tags" Target="../tags/tag134.xml"/><Relationship Id="rId18" Type="http://schemas.openxmlformats.org/officeDocument/2006/relationships/tags" Target="../tags/tag139.xml"/><Relationship Id="rId3" Type="http://schemas.openxmlformats.org/officeDocument/2006/relationships/tags" Target="../tags/tag124.xml"/><Relationship Id="rId21" Type="http://schemas.openxmlformats.org/officeDocument/2006/relationships/image" Target="../media/image11.jpeg"/><Relationship Id="rId7" Type="http://schemas.openxmlformats.org/officeDocument/2006/relationships/tags" Target="../tags/tag128.xml"/><Relationship Id="rId12" Type="http://schemas.openxmlformats.org/officeDocument/2006/relationships/tags" Target="../tags/tag133.xml"/><Relationship Id="rId17" Type="http://schemas.openxmlformats.org/officeDocument/2006/relationships/tags" Target="../tags/tag138.xml"/><Relationship Id="rId2" Type="http://schemas.openxmlformats.org/officeDocument/2006/relationships/tags" Target="../tags/tag123.xml"/><Relationship Id="rId16" Type="http://schemas.openxmlformats.org/officeDocument/2006/relationships/tags" Target="../tags/tag137.xml"/><Relationship Id="rId20" Type="http://schemas.openxmlformats.org/officeDocument/2006/relationships/image" Target="../media/image12.png"/><Relationship Id="rId1" Type="http://schemas.openxmlformats.org/officeDocument/2006/relationships/tags" Target="../tags/tag122.xml"/><Relationship Id="rId6" Type="http://schemas.openxmlformats.org/officeDocument/2006/relationships/tags" Target="../tags/tag127.xml"/><Relationship Id="rId11" Type="http://schemas.openxmlformats.org/officeDocument/2006/relationships/tags" Target="../tags/tag132.xml"/><Relationship Id="rId5" Type="http://schemas.openxmlformats.org/officeDocument/2006/relationships/tags" Target="../tags/tag126.xml"/><Relationship Id="rId15" Type="http://schemas.openxmlformats.org/officeDocument/2006/relationships/tags" Target="../tags/tag136.xml"/><Relationship Id="rId10" Type="http://schemas.openxmlformats.org/officeDocument/2006/relationships/tags" Target="../tags/tag131.xml"/><Relationship Id="rId19" Type="http://schemas.openxmlformats.org/officeDocument/2006/relationships/slideLayout" Target="../slideLayouts/slideLayout24.xml"/><Relationship Id="rId4" Type="http://schemas.openxmlformats.org/officeDocument/2006/relationships/tags" Target="../tags/tag125.xml"/><Relationship Id="rId9" Type="http://schemas.openxmlformats.org/officeDocument/2006/relationships/tags" Target="../tags/tag130.xml"/><Relationship Id="rId14" Type="http://schemas.openxmlformats.org/officeDocument/2006/relationships/tags" Target="../tags/tag13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47.xml"/><Relationship Id="rId13" Type="http://schemas.openxmlformats.org/officeDocument/2006/relationships/tags" Target="../tags/tag152.xml"/><Relationship Id="rId18" Type="http://schemas.openxmlformats.org/officeDocument/2006/relationships/tags" Target="../tags/tag157.xml"/><Relationship Id="rId26" Type="http://schemas.openxmlformats.org/officeDocument/2006/relationships/image" Target="../media/image11.jpeg"/><Relationship Id="rId3" Type="http://schemas.openxmlformats.org/officeDocument/2006/relationships/tags" Target="../tags/tag142.xml"/><Relationship Id="rId21" Type="http://schemas.openxmlformats.org/officeDocument/2006/relationships/tags" Target="../tags/tag160.xml"/><Relationship Id="rId7" Type="http://schemas.openxmlformats.org/officeDocument/2006/relationships/tags" Target="../tags/tag146.xml"/><Relationship Id="rId12" Type="http://schemas.openxmlformats.org/officeDocument/2006/relationships/tags" Target="../tags/tag151.xml"/><Relationship Id="rId17" Type="http://schemas.openxmlformats.org/officeDocument/2006/relationships/tags" Target="../tags/tag156.xml"/><Relationship Id="rId25" Type="http://schemas.openxmlformats.org/officeDocument/2006/relationships/image" Target="../media/image12.png"/><Relationship Id="rId2" Type="http://schemas.openxmlformats.org/officeDocument/2006/relationships/tags" Target="../tags/tag141.xml"/><Relationship Id="rId16" Type="http://schemas.openxmlformats.org/officeDocument/2006/relationships/tags" Target="../tags/tag155.xml"/><Relationship Id="rId20" Type="http://schemas.openxmlformats.org/officeDocument/2006/relationships/tags" Target="../tags/tag159.xml"/><Relationship Id="rId1" Type="http://schemas.openxmlformats.org/officeDocument/2006/relationships/tags" Target="../tags/tag140.xml"/><Relationship Id="rId6" Type="http://schemas.openxmlformats.org/officeDocument/2006/relationships/tags" Target="../tags/tag145.xml"/><Relationship Id="rId11" Type="http://schemas.openxmlformats.org/officeDocument/2006/relationships/tags" Target="../tags/tag150.xml"/><Relationship Id="rId24" Type="http://schemas.openxmlformats.org/officeDocument/2006/relationships/slideLayout" Target="../slideLayouts/slideLayout24.xml"/><Relationship Id="rId5" Type="http://schemas.openxmlformats.org/officeDocument/2006/relationships/tags" Target="../tags/tag144.xml"/><Relationship Id="rId15" Type="http://schemas.openxmlformats.org/officeDocument/2006/relationships/tags" Target="../tags/tag154.xml"/><Relationship Id="rId23" Type="http://schemas.openxmlformats.org/officeDocument/2006/relationships/tags" Target="../tags/tag162.xml"/><Relationship Id="rId10" Type="http://schemas.openxmlformats.org/officeDocument/2006/relationships/tags" Target="../tags/tag149.xml"/><Relationship Id="rId19" Type="http://schemas.openxmlformats.org/officeDocument/2006/relationships/tags" Target="../tags/tag158.xml"/><Relationship Id="rId4" Type="http://schemas.openxmlformats.org/officeDocument/2006/relationships/tags" Target="../tags/tag143.xml"/><Relationship Id="rId9" Type="http://schemas.openxmlformats.org/officeDocument/2006/relationships/tags" Target="../tags/tag148.xml"/><Relationship Id="rId14" Type="http://schemas.openxmlformats.org/officeDocument/2006/relationships/tags" Target="../tags/tag153.xml"/><Relationship Id="rId22" Type="http://schemas.openxmlformats.org/officeDocument/2006/relationships/tags" Target="../tags/tag16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70.xml"/><Relationship Id="rId13" Type="http://schemas.openxmlformats.org/officeDocument/2006/relationships/tags" Target="../tags/tag175.xml"/><Relationship Id="rId18" Type="http://schemas.openxmlformats.org/officeDocument/2006/relationships/tags" Target="../tags/tag180.xml"/><Relationship Id="rId3" Type="http://schemas.openxmlformats.org/officeDocument/2006/relationships/tags" Target="../tags/tag165.xml"/><Relationship Id="rId21" Type="http://schemas.openxmlformats.org/officeDocument/2006/relationships/slideLayout" Target="../slideLayouts/slideLayout24.xml"/><Relationship Id="rId7" Type="http://schemas.openxmlformats.org/officeDocument/2006/relationships/tags" Target="../tags/tag169.xml"/><Relationship Id="rId12" Type="http://schemas.openxmlformats.org/officeDocument/2006/relationships/tags" Target="../tags/tag174.xml"/><Relationship Id="rId17" Type="http://schemas.openxmlformats.org/officeDocument/2006/relationships/tags" Target="../tags/tag179.xml"/><Relationship Id="rId2" Type="http://schemas.openxmlformats.org/officeDocument/2006/relationships/tags" Target="../tags/tag164.xml"/><Relationship Id="rId16" Type="http://schemas.openxmlformats.org/officeDocument/2006/relationships/tags" Target="../tags/tag178.xml"/><Relationship Id="rId20" Type="http://schemas.openxmlformats.org/officeDocument/2006/relationships/tags" Target="../tags/tag182.xml"/><Relationship Id="rId1" Type="http://schemas.openxmlformats.org/officeDocument/2006/relationships/tags" Target="../tags/tag163.xml"/><Relationship Id="rId6" Type="http://schemas.openxmlformats.org/officeDocument/2006/relationships/tags" Target="../tags/tag168.xml"/><Relationship Id="rId11" Type="http://schemas.openxmlformats.org/officeDocument/2006/relationships/tags" Target="../tags/tag173.xml"/><Relationship Id="rId5" Type="http://schemas.openxmlformats.org/officeDocument/2006/relationships/tags" Target="../tags/tag167.xml"/><Relationship Id="rId15" Type="http://schemas.openxmlformats.org/officeDocument/2006/relationships/tags" Target="../tags/tag177.xml"/><Relationship Id="rId23" Type="http://schemas.openxmlformats.org/officeDocument/2006/relationships/image" Target="../media/image15.emf"/><Relationship Id="rId10" Type="http://schemas.openxmlformats.org/officeDocument/2006/relationships/tags" Target="../tags/tag172.xml"/><Relationship Id="rId19" Type="http://schemas.openxmlformats.org/officeDocument/2006/relationships/tags" Target="../tags/tag181.xml"/><Relationship Id="rId4" Type="http://schemas.openxmlformats.org/officeDocument/2006/relationships/tags" Target="../tags/tag166.xml"/><Relationship Id="rId9" Type="http://schemas.openxmlformats.org/officeDocument/2006/relationships/tags" Target="../tags/tag171.xml"/><Relationship Id="rId14" Type="http://schemas.openxmlformats.org/officeDocument/2006/relationships/tags" Target="../tags/tag176.xml"/><Relationship Id="rId22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90.xml"/><Relationship Id="rId13" Type="http://schemas.openxmlformats.org/officeDocument/2006/relationships/slideLayout" Target="../slideLayouts/slideLayout24.xml"/><Relationship Id="rId3" Type="http://schemas.openxmlformats.org/officeDocument/2006/relationships/tags" Target="../tags/tag185.xml"/><Relationship Id="rId7" Type="http://schemas.openxmlformats.org/officeDocument/2006/relationships/tags" Target="../tags/tag189.xml"/><Relationship Id="rId12" Type="http://schemas.openxmlformats.org/officeDocument/2006/relationships/tags" Target="../tags/tag194.xml"/><Relationship Id="rId2" Type="http://schemas.openxmlformats.org/officeDocument/2006/relationships/tags" Target="../tags/tag184.xml"/><Relationship Id="rId1" Type="http://schemas.openxmlformats.org/officeDocument/2006/relationships/tags" Target="../tags/tag183.xml"/><Relationship Id="rId6" Type="http://schemas.openxmlformats.org/officeDocument/2006/relationships/tags" Target="../tags/tag188.xml"/><Relationship Id="rId11" Type="http://schemas.openxmlformats.org/officeDocument/2006/relationships/tags" Target="../tags/tag193.xml"/><Relationship Id="rId5" Type="http://schemas.openxmlformats.org/officeDocument/2006/relationships/tags" Target="../tags/tag187.xml"/><Relationship Id="rId15" Type="http://schemas.openxmlformats.org/officeDocument/2006/relationships/image" Target="../media/image17.emf"/><Relationship Id="rId10" Type="http://schemas.openxmlformats.org/officeDocument/2006/relationships/tags" Target="../tags/tag192.xml"/><Relationship Id="rId4" Type="http://schemas.openxmlformats.org/officeDocument/2006/relationships/tags" Target="../tags/tag186.xml"/><Relationship Id="rId9" Type="http://schemas.openxmlformats.org/officeDocument/2006/relationships/tags" Target="../tags/tag191.xml"/><Relationship Id="rId1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tags" Target="../tags/tag197.xml"/><Relationship Id="rId7" Type="http://schemas.openxmlformats.org/officeDocument/2006/relationships/tags" Target="../tags/tag201.xml"/><Relationship Id="rId2" Type="http://schemas.openxmlformats.org/officeDocument/2006/relationships/tags" Target="../tags/tag196.xml"/><Relationship Id="rId1" Type="http://schemas.openxmlformats.org/officeDocument/2006/relationships/tags" Target="../tags/tag195.xml"/><Relationship Id="rId6" Type="http://schemas.openxmlformats.org/officeDocument/2006/relationships/tags" Target="../tags/tag200.xml"/><Relationship Id="rId5" Type="http://schemas.openxmlformats.org/officeDocument/2006/relationships/tags" Target="../tags/tag199.xml"/><Relationship Id="rId10" Type="http://schemas.openxmlformats.org/officeDocument/2006/relationships/image" Target="../media/image17.emf"/><Relationship Id="rId4" Type="http://schemas.openxmlformats.org/officeDocument/2006/relationships/tags" Target="../tags/tag198.xml"/><Relationship Id="rId9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image" Target="../media/image14.svg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image" Target="../media/image13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image" Target="../media/image12.png"/><Relationship Id="rId5" Type="http://schemas.openxmlformats.org/officeDocument/2006/relationships/tags" Target="../tags/tag7.xml"/><Relationship Id="rId10" Type="http://schemas.openxmlformats.org/officeDocument/2006/relationships/image" Target="../media/image11.jpeg"/><Relationship Id="rId4" Type="http://schemas.openxmlformats.org/officeDocument/2006/relationships/tags" Target="../tags/tag6.xml"/><Relationship Id="rId9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12" Type="http://schemas.openxmlformats.org/officeDocument/2006/relationships/image" Target="../media/image12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image" Target="../media/image11.jpeg"/><Relationship Id="rId5" Type="http://schemas.openxmlformats.org/officeDocument/2006/relationships/tags" Target="../tags/tag15.xml"/><Relationship Id="rId10" Type="http://schemas.openxmlformats.org/officeDocument/2006/relationships/image" Target="../media/image14.png"/><Relationship Id="rId4" Type="http://schemas.openxmlformats.org/officeDocument/2006/relationships/tags" Target="../tags/tag14.xml"/><Relationship Id="rId9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image" Target="../media/image11.jpeg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12" Type="http://schemas.openxmlformats.org/officeDocument/2006/relationships/image" Target="../media/image12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slideLayout" Target="../slideLayouts/slideLayout24.xml"/><Relationship Id="rId5" Type="http://schemas.openxmlformats.org/officeDocument/2006/relationships/tags" Target="../tags/tag23.xml"/><Relationship Id="rId10" Type="http://schemas.openxmlformats.org/officeDocument/2006/relationships/tags" Target="../tags/tag28.xml"/><Relationship Id="rId4" Type="http://schemas.openxmlformats.org/officeDocument/2006/relationships/tags" Target="../tags/tag22.xml"/><Relationship Id="rId9" Type="http://schemas.openxmlformats.org/officeDocument/2006/relationships/tags" Target="../tags/tag2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13" Type="http://schemas.openxmlformats.org/officeDocument/2006/relationships/image" Target="../media/image11.jpeg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12" Type="http://schemas.openxmlformats.org/officeDocument/2006/relationships/image" Target="../media/image12.pn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slideLayout" Target="../slideLayouts/slideLayout24.xml"/><Relationship Id="rId5" Type="http://schemas.openxmlformats.org/officeDocument/2006/relationships/tags" Target="../tags/tag33.xml"/><Relationship Id="rId10" Type="http://schemas.openxmlformats.org/officeDocument/2006/relationships/tags" Target="../tags/tag38.xml"/><Relationship Id="rId4" Type="http://schemas.openxmlformats.org/officeDocument/2006/relationships/tags" Target="../tags/tag32.xml"/><Relationship Id="rId9" Type="http://schemas.openxmlformats.org/officeDocument/2006/relationships/tags" Target="../tags/tag3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46.xml"/><Relationship Id="rId13" Type="http://schemas.openxmlformats.org/officeDocument/2006/relationships/tags" Target="../tags/tag51.xml"/><Relationship Id="rId3" Type="http://schemas.openxmlformats.org/officeDocument/2006/relationships/tags" Target="../tags/tag41.xml"/><Relationship Id="rId7" Type="http://schemas.openxmlformats.org/officeDocument/2006/relationships/tags" Target="../tags/tag45.xml"/><Relationship Id="rId12" Type="http://schemas.openxmlformats.org/officeDocument/2006/relationships/tags" Target="../tags/tag50.xml"/><Relationship Id="rId17" Type="http://schemas.openxmlformats.org/officeDocument/2006/relationships/image" Target="../media/image15.emf"/><Relationship Id="rId2" Type="http://schemas.openxmlformats.org/officeDocument/2006/relationships/tags" Target="../tags/tag40.xml"/><Relationship Id="rId16" Type="http://schemas.openxmlformats.org/officeDocument/2006/relationships/image" Target="../media/image12.png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11" Type="http://schemas.openxmlformats.org/officeDocument/2006/relationships/tags" Target="../tags/tag49.xml"/><Relationship Id="rId5" Type="http://schemas.openxmlformats.org/officeDocument/2006/relationships/tags" Target="../tags/tag43.xml"/><Relationship Id="rId15" Type="http://schemas.openxmlformats.org/officeDocument/2006/relationships/slideLayout" Target="../slideLayouts/slideLayout24.xml"/><Relationship Id="rId10" Type="http://schemas.openxmlformats.org/officeDocument/2006/relationships/tags" Target="../tags/tag48.xml"/><Relationship Id="rId4" Type="http://schemas.openxmlformats.org/officeDocument/2006/relationships/tags" Target="../tags/tag42.xml"/><Relationship Id="rId9" Type="http://schemas.openxmlformats.org/officeDocument/2006/relationships/tags" Target="../tags/tag47.xml"/><Relationship Id="rId14" Type="http://schemas.openxmlformats.org/officeDocument/2006/relationships/tags" Target="../tags/tag5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tags" Target="../tags/tag55.xml"/><Relationship Id="rId7" Type="http://schemas.openxmlformats.org/officeDocument/2006/relationships/tags" Target="../tags/tag59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tags" Target="../tags/tag58.xml"/><Relationship Id="rId5" Type="http://schemas.openxmlformats.org/officeDocument/2006/relationships/tags" Target="../tags/tag57.xml"/><Relationship Id="rId10" Type="http://schemas.openxmlformats.org/officeDocument/2006/relationships/image" Target="../media/image17.emf"/><Relationship Id="rId4" Type="http://schemas.openxmlformats.org/officeDocument/2006/relationships/tags" Target="../tags/tag56.xml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tags" Target="../tags/tag62.xml"/><Relationship Id="rId7" Type="http://schemas.openxmlformats.org/officeDocument/2006/relationships/tags" Target="../tags/tag66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tags" Target="../tags/tag65.xml"/><Relationship Id="rId5" Type="http://schemas.openxmlformats.org/officeDocument/2006/relationships/tags" Target="../tags/tag64.xml"/><Relationship Id="rId10" Type="http://schemas.openxmlformats.org/officeDocument/2006/relationships/image" Target="../media/image12.png"/><Relationship Id="rId4" Type="http://schemas.openxmlformats.org/officeDocument/2006/relationships/tags" Target="../tags/tag63.xml"/><Relationship Id="rId9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tags" Target="../tags/tag69.xml"/><Relationship Id="rId7" Type="http://schemas.openxmlformats.org/officeDocument/2006/relationships/tags" Target="../tags/tag73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10" Type="http://schemas.openxmlformats.org/officeDocument/2006/relationships/image" Target="../media/image11.jpeg"/><Relationship Id="rId4" Type="http://schemas.openxmlformats.org/officeDocument/2006/relationships/tags" Target="../tags/tag70.xml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1F4DEC83-947D-B54D-94BF-A2C5B66C1FC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-4093"/>
            <a:ext cx="12192000" cy="688874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0F4CEBC-43E3-7B43-AEB1-0500D01802A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968498" y="4466951"/>
            <a:ext cx="2255041" cy="4924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2600" dirty="0" smtClean="0">
                <a:ln w="0"/>
                <a:solidFill>
                  <a:srgbClr val="27235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Étudie les mots</a:t>
            </a:r>
            <a:endParaRPr lang="fr-CA" sz="2600" b="0" cap="none" spc="0" dirty="0">
              <a:ln w="0"/>
              <a:solidFill>
                <a:srgbClr val="27235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28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38AE892-165E-6D4E-A566-A0B57F5F9067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68098" y="409480"/>
            <a:ext cx="954458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Observe le mot.</a:t>
            </a:r>
          </a:p>
          <a:p>
            <a:r>
              <a:rPr lang="fr-CA" sz="3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C’est un mot construit.</a:t>
            </a:r>
          </a:p>
          <a:p>
            <a:r>
              <a:rPr lang="fr-CA" sz="3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Trouve le mot de base. </a:t>
            </a:r>
            <a:endParaRPr lang="fr-CA" sz="3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C78A07-A233-3147-B24D-D57B7189B341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6A121D-5BD3-FC42-A5C1-3078F2A8E058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184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594F91E-B7EF-FD45-826E-398A5F6801D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648" y="5794885"/>
            <a:ext cx="1190413" cy="51078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2145EC9-6379-0C41-A4E9-4FD1F00182A3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0453749" y="6294191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pic>
        <p:nvPicPr>
          <p:cNvPr id="19" name="Image 18" descr="C:\Users\chapleau_n\Documents\Publication\Programme de rééducation L'arbre des mots\Orthofino\Documents Version définitive\Croquis.jpg">
            <a:extLst>
              <a:ext uri="{FF2B5EF4-FFF2-40B4-BE49-F238E27FC236}">
                <a16:creationId xmlns:a16="http://schemas.microsoft.com/office/drawing/2014/main" id="{8BFC4056-4E74-784C-8152-BBC318EC9C3D}"/>
              </a:ext>
            </a:extLst>
          </p:cNvPr>
          <p:cNvPicPr/>
          <p:nvPr>
            <p:custDataLst>
              <p:tags r:id="rId6"/>
            </p:custDataLst>
          </p:nvPr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2" r="6508" b="59138"/>
          <a:stretch/>
        </p:blipFill>
        <p:spPr bwMode="auto">
          <a:xfrm>
            <a:off x="10131552" y="409480"/>
            <a:ext cx="1599447" cy="1559120"/>
          </a:xfrm>
          <a:prstGeom prst="ellipse">
            <a:avLst/>
          </a:prstGeom>
          <a:ln w="38100" cap="sq">
            <a:solidFill>
              <a:srgbClr val="9BD5E8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Rectangle à coins arrondis 12"/>
          <p:cNvSpPr/>
          <p:nvPr>
            <p:custDataLst>
              <p:tags r:id="rId7"/>
            </p:custDataLst>
          </p:nvPr>
        </p:nvSpPr>
        <p:spPr>
          <a:xfrm>
            <a:off x="5199440" y="2194560"/>
            <a:ext cx="5254309" cy="3718429"/>
          </a:xfrm>
          <a:prstGeom prst="roundRect">
            <a:avLst/>
          </a:prstGeom>
          <a:ln w="57150">
            <a:solidFill>
              <a:srgbClr val="9BD5E8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indent="539750">
              <a:spcBef>
                <a:spcPts val="300"/>
              </a:spcBef>
            </a:pPr>
            <a:endParaRPr lang="fr-CA" sz="4800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indent="539750">
              <a:spcBef>
                <a:spcPts val="300"/>
              </a:spcBef>
            </a:pPr>
            <a:r>
              <a:rPr lang="fr-CA" sz="5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tourner</a:t>
            </a:r>
          </a:p>
          <a:p>
            <a:endParaRPr lang="fr-CA" sz="48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69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38AE892-165E-6D4E-A566-A0B57F5F9067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68098" y="409480"/>
            <a:ext cx="77706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Ces mots sont de la même famille. </a:t>
            </a:r>
          </a:p>
          <a:p>
            <a:r>
              <a:rPr lang="fr-CA" sz="3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Ils ont un lien de sens.</a:t>
            </a:r>
            <a:endParaRPr lang="fr-CA" sz="3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C78A07-A233-3147-B24D-D57B7189B341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6A121D-5BD3-FC42-A5C1-3078F2A8E058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184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594F91E-B7EF-FD45-826E-398A5F6801D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648" y="5794885"/>
            <a:ext cx="1190413" cy="51078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2145EC9-6379-0C41-A4E9-4FD1F00182A3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0453749" y="6294191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sp>
        <p:nvSpPr>
          <p:cNvPr id="18" name="Rectangle à coins arrondis 17"/>
          <p:cNvSpPr/>
          <p:nvPr>
            <p:custDataLst>
              <p:tags r:id="rId6"/>
            </p:custDataLst>
          </p:nvPr>
        </p:nvSpPr>
        <p:spPr>
          <a:xfrm>
            <a:off x="5199440" y="2194560"/>
            <a:ext cx="5254309" cy="3718429"/>
          </a:xfrm>
          <a:prstGeom prst="roundRect">
            <a:avLst/>
          </a:prstGeom>
          <a:ln w="57150">
            <a:solidFill>
              <a:srgbClr val="9BD5E8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indent="539750">
              <a:spcBef>
                <a:spcPts val="300"/>
              </a:spcBef>
            </a:pPr>
            <a:endParaRPr lang="fr-CA" sz="4800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indent="539750">
              <a:spcBef>
                <a:spcPts val="300"/>
              </a:spcBef>
            </a:pPr>
            <a:r>
              <a:rPr lang="fr-CA" sz="5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tourner</a:t>
            </a:r>
          </a:p>
          <a:p>
            <a:endParaRPr lang="fr-CA" sz="48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FCB3D7A-A36E-8046-8CF9-9E24FB8E7311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811795" y="3396228"/>
            <a:ext cx="3472665" cy="1315092"/>
          </a:xfrm>
          <a:prstGeom prst="rect">
            <a:avLst/>
          </a:prstGeom>
          <a:solidFill>
            <a:schemeClr val="bg1"/>
          </a:solidFill>
          <a:ln w="57150">
            <a:solidFill>
              <a:srgbClr val="9BD5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E1F2877-629D-BE41-AA2E-957C10F26FEB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3690081" y="3646342"/>
            <a:ext cx="1356188" cy="821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104709A-B41E-1943-A328-82FDF24CE34A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1426560" y="3554347"/>
            <a:ext cx="1592103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5500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tour</a:t>
            </a:r>
            <a:endParaRPr lang="fr-CA" sz="5500" dirty="0">
              <a:solidFill>
                <a:schemeClr val="accent6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Ellipse 1"/>
          <p:cNvSpPr/>
          <p:nvPr>
            <p:custDataLst>
              <p:tags r:id="rId10"/>
            </p:custDataLst>
          </p:nvPr>
        </p:nvSpPr>
        <p:spPr>
          <a:xfrm>
            <a:off x="5961248" y="3554347"/>
            <a:ext cx="1417959" cy="1082134"/>
          </a:xfrm>
          <a:prstGeom prst="ellipse">
            <a:avLst/>
          </a:prstGeom>
          <a:noFill/>
          <a:ln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8C3180EB-F3FA-CE48-9E22-254EC167D053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10453749" y="428389"/>
            <a:ext cx="1453312" cy="1517203"/>
          </a:xfrm>
          <a:prstGeom prst="ellipse">
            <a:avLst/>
          </a:prstGeom>
          <a:ln w="63500" cap="rnd">
            <a:solidFill>
              <a:srgbClr val="27235C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Pensées 2"/>
          <p:cNvSpPr/>
          <p:nvPr>
            <p:custDataLst>
              <p:tags r:id="rId12"/>
            </p:custDataLst>
          </p:nvPr>
        </p:nvSpPr>
        <p:spPr>
          <a:xfrm>
            <a:off x="5266944" y="4636481"/>
            <a:ext cx="5742432" cy="2074082"/>
          </a:xfrm>
          <a:prstGeom prst="cloudCallout">
            <a:avLst>
              <a:gd name="adj1" fmla="val -24499"/>
              <a:gd name="adj2" fmla="val -61384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000" dirty="0" smtClean="0">
                <a:latin typeface="Comic Sans MS" panose="030F0702030302020204" pitchFamily="66" charset="0"/>
              </a:rPr>
              <a:t>« Tour » est le mot de base.</a:t>
            </a:r>
          </a:p>
          <a:p>
            <a:pPr algn="ctr"/>
            <a:r>
              <a:rPr lang="fr-CA" sz="2000" dirty="0" smtClean="0">
                <a:latin typeface="Comic Sans MS" panose="030F0702030302020204" pitchFamily="66" charset="0"/>
              </a:rPr>
              <a:t>« -er » est le suffixe.</a:t>
            </a:r>
          </a:p>
          <a:p>
            <a:pPr algn="ctr"/>
            <a:r>
              <a:rPr lang="fr-CA" sz="2000" dirty="0" smtClean="0">
                <a:latin typeface="Comic Sans MS" panose="030F0702030302020204" pitchFamily="66" charset="0"/>
              </a:rPr>
              <a:t>La lettre « n » est ajoutée pour former le mot construit.</a:t>
            </a:r>
            <a:endParaRPr lang="fr-CA" sz="2000" dirty="0">
              <a:latin typeface="Comic Sans MS" panose="030F0702030302020204" pitchFamily="66" charset="0"/>
            </a:endParaRPr>
          </a:p>
        </p:txBody>
      </p:sp>
      <p:sp>
        <p:nvSpPr>
          <p:cNvPr id="19" name="Pensées 18"/>
          <p:cNvSpPr/>
          <p:nvPr>
            <p:custDataLst>
              <p:tags r:id="rId13"/>
            </p:custDataLst>
          </p:nvPr>
        </p:nvSpPr>
        <p:spPr>
          <a:xfrm>
            <a:off x="7017129" y="1240798"/>
            <a:ext cx="3246120" cy="2074082"/>
          </a:xfrm>
          <a:prstGeom prst="cloudCallout">
            <a:avLst>
              <a:gd name="adj1" fmla="val -27876"/>
              <a:gd name="adj2" fmla="val 75285"/>
            </a:avLst>
          </a:prstGeom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000" dirty="0" smtClean="0">
                <a:latin typeface="Comic Sans MS" panose="030F0702030302020204" pitchFamily="66" charset="0"/>
              </a:rPr>
              <a:t>« Tourner » signifie « l’action de faire un tour ».</a:t>
            </a:r>
            <a:endParaRPr lang="fr-CA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744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EDD3C0BB-DE69-B243-A491-B2A00C1681F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0" y="0"/>
            <a:ext cx="12192000" cy="64008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F038632B-68D4-4F42-BD66-297AB45E5B9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0" y="-7301"/>
            <a:ext cx="12192000" cy="6400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2B57843-E02A-B249-BC73-79742F48C20B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27235C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D714566-EB8E-1247-911D-ADDFFAC0AECA}"/>
              </a:ext>
            </a:extLst>
          </p:cNvPr>
          <p:cNvSpPr/>
          <p:nvPr>
            <p:custDataLst>
              <p:tags r:id="rId4"/>
            </p:custDataLst>
          </p:nvPr>
        </p:nvSpPr>
        <p:spPr bwMode="auto">
          <a:xfrm>
            <a:off x="5413247" y="640080"/>
            <a:ext cx="6536861" cy="5701674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fr-CA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Rappelle-toi! </a:t>
            </a:r>
          </a:p>
          <a:p>
            <a:r>
              <a:rPr lang="fr-CA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Un mot de base est une petite unité de sens. </a:t>
            </a:r>
            <a:r>
              <a:rPr lang="fr-CA" sz="4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Il peut t’aider à former d’autres mots. C</a:t>
            </a:r>
            <a:r>
              <a:rPr lang="fr-CA" sz="4000" dirty="0" smtClean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’est </a:t>
            </a:r>
            <a:r>
              <a:rPr lang="fr-CA" sz="40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le tronc dans </a:t>
            </a:r>
            <a:r>
              <a:rPr lang="fr-CA" sz="4000" i="1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L’arbre des mots</a:t>
            </a:r>
            <a:r>
              <a:rPr lang="fr-CA" sz="40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endParaRPr kumimoji="0" lang="fr-FR" sz="4000" b="0" i="0" u="none" strike="noStrike" cap="none" normalizeH="0" dirty="0">
              <a:ln>
                <a:noFill/>
              </a:ln>
              <a:solidFill>
                <a:srgbClr val="002060"/>
              </a:solidFill>
              <a:effectLst/>
              <a:sym typeface="Calibri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72DFEAE-50A7-A743-BD77-F68A2ADEFE36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0" y="6341754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pic>
        <p:nvPicPr>
          <p:cNvPr id="10" name="Image 9"/>
          <p:cNvPicPr/>
          <p:nvPr>
            <p:custDataLst>
              <p:tags r:id="rId6"/>
            </p:custDataLst>
          </p:nvPr>
        </p:nvPicPr>
        <p:blipFill>
          <a:blip r:embed="rId1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92081" y="3825241"/>
            <a:ext cx="1221166" cy="2575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7769310" y="4306824"/>
            <a:ext cx="3522160" cy="2005894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11" name="Ellipse 10"/>
          <p:cNvSpPr/>
          <p:nvPr>
            <p:custDataLst>
              <p:tags r:id="rId8"/>
            </p:custDataLst>
          </p:nvPr>
        </p:nvSpPr>
        <p:spPr>
          <a:xfrm>
            <a:off x="9071463" y="5800991"/>
            <a:ext cx="917854" cy="341152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6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tour</a:t>
            </a:r>
            <a:endParaRPr lang="fr-CA" sz="16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05E70DB-B485-C64A-8348-240F44195044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509675" y="1175111"/>
            <a:ext cx="305648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CA" sz="5400" b="1" cap="none" spc="0" dirty="0">
                <a:ln w="0"/>
                <a:solidFill>
                  <a:srgbClr val="27235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Pour en savoir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289CA81-8F4E-5D44-9533-D090EEFE69D1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2977113" y="1775570"/>
            <a:ext cx="822661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10000" b="1" dirty="0">
                <a:ln w="0"/>
                <a:solidFill>
                  <a:srgbClr val="27235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</a:t>
            </a:r>
            <a:endParaRPr lang="fr-FR" sz="10000" dirty="0"/>
          </a:p>
        </p:txBody>
      </p:sp>
    </p:spTree>
    <p:extLst>
      <p:ext uri="{BB962C8B-B14F-4D97-AF65-F5344CB8AC3E}">
        <p14:creationId xmlns:p14="http://schemas.microsoft.com/office/powerpoint/2010/main" val="296591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38AE892-165E-6D4E-A566-A0B57F5F9067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68098" y="409480"/>
            <a:ext cx="588157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Lis les mots.</a:t>
            </a:r>
            <a:endParaRPr lang="fr-CA" sz="3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C78A07-A233-3147-B24D-D57B7189B341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6A121D-5BD3-FC42-A5C1-3078F2A8E058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184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594F91E-B7EF-FD45-826E-398A5F6801D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648" y="5794885"/>
            <a:ext cx="1190413" cy="51078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2145EC9-6379-0C41-A4E9-4FD1F00182A3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0453749" y="6294191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pic>
        <p:nvPicPr>
          <p:cNvPr id="19" name="Image 18" descr="C:\Users\chapleau_n\Documents\Publication\Programme de rééducation L'arbre des mots\Orthofino\Documents Version définitive\Croquis.jpg">
            <a:extLst>
              <a:ext uri="{FF2B5EF4-FFF2-40B4-BE49-F238E27FC236}">
                <a16:creationId xmlns:a16="http://schemas.microsoft.com/office/drawing/2014/main" id="{8BFC4056-4E74-784C-8152-BBC318EC9C3D}"/>
              </a:ext>
            </a:extLst>
          </p:cNvPr>
          <p:cNvPicPr/>
          <p:nvPr>
            <p:custDataLst>
              <p:tags r:id="rId6"/>
            </p:custDataLst>
          </p:nvPr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2" r="6508" b="59138"/>
          <a:stretch/>
        </p:blipFill>
        <p:spPr bwMode="auto">
          <a:xfrm>
            <a:off x="10131552" y="409480"/>
            <a:ext cx="1599447" cy="1559120"/>
          </a:xfrm>
          <a:prstGeom prst="ellipse">
            <a:avLst/>
          </a:prstGeom>
          <a:ln w="38100" cap="sq">
            <a:solidFill>
              <a:srgbClr val="9BD5E8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3" name="Groupe 2"/>
          <p:cNvGrpSpPr/>
          <p:nvPr>
            <p:custDataLst>
              <p:tags r:id="rId7"/>
            </p:custDataLst>
          </p:nvPr>
        </p:nvGrpSpPr>
        <p:grpSpPr>
          <a:xfrm>
            <a:off x="417522" y="2754168"/>
            <a:ext cx="4490506" cy="1315092"/>
            <a:chOff x="4359667" y="2856266"/>
            <a:chExt cx="4490506" cy="131509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FCB3D7A-A36E-8046-8CF9-9E24FB8E7311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4359667" y="2856266"/>
              <a:ext cx="3472665" cy="1315092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9BD5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E1F2877-629D-BE41-AA2E-957C10F26FEB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7493985" y="3134278"/>
              <a:ext cx="1356188" cy="8219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104709A-B41E-1943-A328-82FDF24CE34A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5203212" y="3042283"/>
              <a:ext cx="1646606" cy="9387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CA" sz="5500" dirty="0" smtClean="0">
                  <a:solidFill>
                    <a:srgbClr val="27235C"/>
                  </a:solidFill>
                  <a:latin typeface="Comic Sans MS" panose="030F0702030302020204" pitchFamily="66" charset="0"/>
                </a:rPr>
                <a:t>chat</a:t>
              </a:r>
              <a:endParaRPr lang="fr-CA" sz="5500" dirty="0">
                <a:solidFill>
                  <a:srgbClr val="A4CB50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23" name="Groupe 22"/>
          <p:cNvGrpSpPr/>
          <p:nvPr>
            <p:custDataLst>
              <p:tags r:id="rId8"/>
            </p:custDataLst>
          </p:nvPr>
        </p:nvGrpSpPr>
        <p:grpSpPr>
          <a:xfrm>
            <a:off x="4338787" y="3551162"/>
            <a:ext cx="4364110" cy="1315092"/>
            <a:chOff x="4359667" y="2856266"/>
            <a:chExt cx="4490506" cy="1315092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BFCB3D7A-A36E-8046-8CF9-9E24FB8E7311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4359667" y="2856266"/>
              <a:ext cx="3472665" cy="1315092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9BD5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E1F2877-629D-BE41-AA2E-957C10F26FEB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7493985" y="3134278"/>
              <a:ext cx="1356188" cy="8219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104709A-B41E-1943-A328-82FDF24CE34A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5159573" y="3042283"/>
              <a:ext cx="1733882" cy="9387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CA" sz="5500" dirty="0" smtClean="0">
                  <a:solidFill>
                    <a:srgbClr val="27235C"/>
                  </a:solidFill>
                  <a:latin typeface="Comic Sans MS" panose="030F0702030302020204" pitchFamily="66" charset="0"/>
                </a:rPr>
                <a:t>dent</a:t>
              </a:r>
              <a:endParaRPr lang="fr-CA" sz="5500" dirty="0">
                <a:solidFill>
                  <a:srgbClr val="A4CB50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BFCB3D7A-A36E-8046-8CF9-9E24FB8E7311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8434396" y="4250322"/>
            <a:ext cx="3472665" cy="1315092"/>
          </a:xfrm>
          <a:prstGeom prst="rect">
            <a:avLst/>
          </a:prstGeom>
          <a:solidFill>
            <a:schemeClr val="bg1"/>
          </a:solidFill>
          <a:ln w="57150">
            <a:solidFill>
              <a:srgbClr val="9BD5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8" name="Groupe 27"/>
          <p:cNvGrpSpPr/>
          <p:nvPr>
            <p:custDataLst>
              <p:tags r:id="rId10"/>
            </p:custDataLst>
          </p:nvPr>
        </p:nvGrpSpPr>
        <p:grpSpPr>
          <a:xfrm>
            <a:off x="8517844" y="4396895"/>
            <a:ext cx="3545332" cy="938719"/>
            <a:chOff x="6589979" y="3094099"/>
            <a:chExt cx="4232250" cy="938719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E1F2877-629D-BE41-AA2E-957C10F26FEB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9466041" y="3186094"/>
              <a:ext cx="1356188" cy="8219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104709A-B41E-1943-A328-82FDF24CE34A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6589979" y="3094099"/>
              <a:ext cx="2817186" cy="9387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CA" sz="5500" dirty="0" smtClean="0">
                  <a:solidFill>
                    <a:srgbClr val="27235C"/>
                  </a:solidFill>
                  <a:latin typeface="Comic Sans MS" panose="030F0702030302020204" pitchFamily="66" charset="0"/>
                </a:rPr>
                <a:t>enfant</a:t>
              </a:r>
              <a:endParaRPr lang="fr-CA" sz="5500" dirty="0">
                <a:solidFill>
                  <a:srgbClr val="A4CB50"/>
                </a:solidFill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490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38AE892-165E-6D4E-A566-A0B57F5F9067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68098" y="409480"/>
            <a:ext cx="588157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Trouve ce qui est pareil.</a:t>
            </a:r>
            <a:endParaRPr lang="fr-CA" sz="3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C78A07-A233-3147-B24D-D57B7189B341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6A121D-5BD3-FC42-A5C1-3078F2A8E058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184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594F91E-B7EF-FD45-826E-398A5F6801D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648" y="5794885"/>
            <a:ext cx="1190413" cy="51078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2145EC9-6379-0C41-A4E9-4FD1F00182A3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0453749" y="6294191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pic>
        <p:nvPicPr>
          <p:cNvPr id="19" name="Image 18" descr="C:\Users\chapleau_n\Documents\Publication\Programme de rééducation L'arbre des mots\Orthofino\Documents Version définitive\Croquis.jpg">
            <a:extLst>
              <a:ext uri="{FF2B5EF4-FFF2-40B4-BE49-F238E27FC236}">
                <a16:creationId xmlns:a16="http://schemas.microsoft.com/office/drawing/2014/main" id="{8BFC4056-4E74-784C-8152-BBC318EC9C3D}"/>
              </a:ext>
            </a:extLst>
          </p:cNvPr>
          <p:cNvPicPr/>
          <p:nvPr>
            <p:custDataLst>
              <p:tags r:id="rId6"/>
            </p:custDataLst>
          </p:nvPr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2" r="6508" b="59138"/>
          <a:stretch/>
        </p:blipFill>
        <p:spPr bwMode="auto">
          <a:xfrm>
            <a:off x="10131552" y="409480"/>
            <a:ext cx="1599447" cy="1559120"/>
          </a:xfrm>
          <a:prstGeom prst="ellipse">
            <a:avLst/>
          </a:prstGeom>
          <a:ln w="38100" cap="sq">
            <a:solidFill>
              <a:srgbClr val="9BD5E8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3" name="Groupe 2"/>
          <p:cNvGrpSpPr/>
          <p:nvPr>
            <p:custDataLst>
              <p:tags r:id="rId7"/>
            </p:custDataLst>
          </p:nvPr>
        </p:nvGrpSpPr>
        <p:grpSpPr>
          <a:xfrm>
            <a:off x="417522" y="2754168"/>
            <a:ext cx="4490506" cy="1315092"/>
            <a:chOff x="4359667" y="2856266"/>
            <a:chExt cx="4490506" cy="131509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FCB3D7A-A36E-8046-8CF9-9E24FB8E7311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4359667" y="2856266"/>
              <a:ext cx="3472665" cy="1315092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9BD5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E1F2877-629D-BE41-AA2E-957C10F26FEB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7493985" y="3134278"/>
              <a:ext cx="1356188" cy="8219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104709A-B41E-1943-A328-82FDF24CE34A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5203212" y="3042283"/>
              <a:ext cx="1646606" cy="9387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CA" sz="5500" dirty="0" smtClean="0">
                  <a:solidFill>
                    <a:srgbClr val="27235C"/>
                  </a:solidFill>
                  <a:latin typeface="Comic Sans MS" panose="030F0702030302020204" pitchFamily="66" charset="0"/>
                </a:rPr>
                <a:t>chat</a:t>
              </a:r>
              <a:endParaRPr lang="fr-CA" sz="5500" dirty="0">
                <a:solidFill>
                  <a:srgbClr val="A4CB50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23" name="Groupe 22"/>
          <p:cNvGrpSpPr/>
          <p:nvPr>
            <p:custDataLst>
              <p:tags r:id="rId8"/>
            </p:custDataLst>
          </p:nvPr>
        </p:nvGrpSpPr>
        <p:grpSpPr>
          <a:xfrm>
            <a:off x="4338787" y="3551162"/>
            <a:ext cx="4364110" cy="1315092"/>
            <a:chOff x="4359667" y="2856266"/>
            <a:chExt cx="4490506" cy="1315092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BFCB3D7A-A36E-8046-8CF9-9E24FB8E7311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4359667" y="2856266"/>
              <a:ext cx="3472665" cy="1315092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9BD5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E1F2877-629D-BE41-AA2E-957C10F26FEB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7493985" y="3134278"/>
              <a:ext cx="1356188" cy="8219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104709A-B41E-1943-A328-82FDF24CE34A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5159573" y="3042283"/>
              <a:ext cx="1733882" cy="9387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CA" sz="5500" dirty="0" smtClean="0">
                  <a:solidFill>
                    <a:srgbClr val="27235C"/>
                  </a:solidFill>
                  <a:latin typeface="Comic Sans MS" panose="030F0702030302020204" pitchFamily="66" charset="0"/>
                </a:rPr>
                <a:t>dent</a:t>
              </a:r>
              <a:endParaRPr lang="fr-CA" sz="5500" dirty="0">
                <a:solidFill>
                  <a:srgbClr val="A4CB50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BFCB3D7A-A36E-8046-8CF9-9E24FB8E7311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8434396" y="4250322"/>
            <a:ext cx="3472665" cy="1315092"/>
          </a:xfrm>
          <a:prstGeom prst="rect">
            <a:avLst/>
          </a:prstGeom>
          <a:solidFill>
            <a:schemeClr val="bg1"/>
          </a:solidFill>
          <a:ln w="57150">
            <a:solidFill>
              <a:srgbClr val="9BD5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8" name="Groupe 27"/>
          <p:cNvGrpSpPr/>
          <p:nvPr>
            <p:custDataLst>
              <p:tags r:id="rId10"/>
            </p:custDataLst>
          </p:nvPr>
        </p:nvGrpSpPr>
        <p:grpSpPr>
          <a:xfrm>
            <a:off x="8517844" y="4396895"/>
            <a:ext cx="3545332" cy="938719"/>
            <a:chOff x="6589979" y="3094099"/>
            <a:chExt cx="4232250" cy="938719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E1F2877-629D-BE41-AA2E-957C10F26FEB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9466041" y="3186094"/>
              <a:ext cx="1356188" cy="8219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104709A-B41E-1943-A328-82FDF24CE34A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6589979" y="3094099"/>
              <a:ext cx="2817186" cy="9387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CA" sz="5500" dirty="0" smtClean="0">
                  <a:solidFill>
                    <a:srgbClr val="27235C"/>
                  </a:solidFill>
                  <a:latin typeface="Comic Sans MS" panose="030F0702030302020204" pitchFamily="66" charset="0"/>
                </a:rPr>
                <a:t>enfant</a:t>
              </a:r>
              <a:endParaRPr lang="fr-CA" sz="5500" dirty="0">
                <a:solidFill>
                  <a:srgbClr val="A4CB50"/>
                </a:solidFill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042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38AE892-165E-6D4E-A566-A0B57F5F9067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68098" y="409480"/>
            <a:ext cx="588157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Tu as trouvé</a:t>
            </a:r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C78A07-A233-3147-B24D-D57B7189B341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6A121D-5BD3-FC42-A5C1-3078F2A8E058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184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594F91E-B7EF-FD45-826E-398A5F6801D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648" y="5794885"/>
            <a:ext cx="1190413" cy="51078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2145EC9-6379-0C41-A4E9-4FD1F00182A3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0453749" y="6294191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pic>
        <p:nvPicPr>
          <p:cNvPr id="19" name="Image 18" descr="C:\Users\chapleau_n\Documents\Publication\Programme de rééducation L'arbre des mots\Orthofino\Documents Version définitive\Croquis.jpg">
            <a:extLst>
              <a:ext uri="{FF2B5EF4-FFF2-40B4-BE49-F238E27FC236}">
                <a16:creationId xmlns:a16="http://schemas.microsoft.com/office/drawing/2014/main" id="{8BFC4056-4E74-784C-8152-BBC318EC9C3D}"/>
              </a:ext>
            </a:extLst>
          </p:cNvPr>
          <p:cNvPicPr/>
          <p:nvPr>
            <p:custDataLst>
              <p:tags r:id="rId6"/>
            </p:custDataLst>
          </p:nvPr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2" r="6508" b="59138"/>
          <a:stretch/>
        </p:blipFill>
        <p:spPr bwMode="auto">
          <a:xfrm>
            <a:off x="10131552" y="409480"/>
            <a:ext cx="1599447" cy="1559120"/>
          </a:xfrm>
          <a:prstGeom prst="ellipse">
            <a:avLst/>
          </a:prstGeom>
          <a:ln w="38100" cap="sq">
            <a:solidFill>
              <a:srgbClr val="9BD5E8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3" name="Groupe 2"/>
          <p:cNvGrpSpPr/>
          <p:nvPr>
            <p:custDataLst>
              <p:tags r:id="rId7"/>
            </p:custDataLst>
          </p:nvPr>
        </p:nvGrpSpPr>
        <p:grpSpPr>
          <a:xfrm>
            <a:off x="417522" y="2754168"/>
            <a:ext cx="4490506" cy="1315092"/>
            <a:chOff x="4359667" y="2856266"/>
            <a:chExt cx="4490506" cy="131509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FCB3D7A-A36E-8046-8CF9-9E24FB8E7311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4359667" y="2856266"/>
              <a:ext cx="3472665" cy="1315092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9BD5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E1F2877-629D-BE41-AA2E-957C10F26FEB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7493985" y="3134278"/>
              <a:ext cx="1356188" cy="8219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104709A-B41E-1943-A328-82FDF24CE34A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5203212" y="3042283"/>
              <a:ext cx="1646606" cy="9387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CA" sz="5500" dirty="0" smtClean="0">
                  <a:solidFill>
                    <a:srgbClr val="27235C"/>
                  </a:solidFill>
                  <a:latin typeface="Comic Sans MS" panose="030F0702030302020204" pitchFamily="66" charset="0"/>
                </a:rPr>
                <a:t>chat</a:t>
              </a:r>
              <a:endParaRPr lang="fr-CA" sz="5500" dirty="0">
                <a:solidFill>
                  <a:srgbClr val="A4CB50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23" name="Groupe 22"/>
          <p:cNvGrpSpPr/>
          <p:nvPr>
            <p:custDataLst>
              <p:tags r:id="rId8"/>
            </p:custDataLst>
          </p:nvPr>
        </p:nvGrpSpPr>
        <p:grpSpPr>
          <a:xfrm>
            <a:off x="4338787" y="3551162"/>
            <a:ext cx="4364110" cy="1315092"/>
            <a:chOff x="4359667" y="2856266"/>
            <a:chExt cx="4490506" cy="1315092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BFCB3D7A-A36E-8046-8CF9-9E24FB8E7311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4359667" y="2856266"/>
              <a:ext cx="3472665" cy="1315092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9BD5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E1F2877-629D-BE41-AA2E-957C10F26FEB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7493985" y="3134278"/>
              <a:ext cx="1356188" cy="8219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104709A-B41E-1943-A328-82FDF24CE34A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5159573" y="3042283"/>
              <a:ext cx="1733882" cy="9387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CA" sz="5500" dirty="0" smtClean="0">
                  <a:solidFill>
                    <a:srgbClr val="27235C"/>
                  </a:solidFill>
                  <a:latin typeface="Comic Sans MS" panose="030F0702030302020204" pitchFamily="66" charset="0"/>
                </a:rPr>
                <a:t>dent</a:t>
              </a:r>
              <a:endParaRPr lang="fr-CA" sz="5500" dirty="0">
                <a:solidFill>
                  <a:srgbClr val="A4CB50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BFCB3D7A-A36E-8046-8CF9-9E24FB8E7311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8434396" y="4250322"/>
            <a:ext cx="3472665" cy="1315092"/>
          </a:xfrm>
          <a:prstGeom prst="rect">
            <a:avLst/>
          </a:prstGeom>
          <a:solidFill>
            <a:schemeClr val="bg1"/>
          </a:solidFill>
          <a:ln w="57150">
            <a:solidFill>
              <a:srgbClr val="9BD5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8" name="Groupe 27"/>
          <p:cNvGrpSpPr/>
          <p:nvPr>
            <p:custDataLst>
              <p:tags r:id="rId10"/>
            </p:custDataLst>
          </p:nvPr>
        </p:nvGrpSpPr>
        <p:grpSpPr>
          <a:xfrm>
            <a:off x="8517844" y="4396895"/>
            <a:ext cx="3545332" cy="938719"/>
            <a:chOff x="6589979" y="3094099"/>
            <a:chExt cx="4232250" cy="938719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E1F2877-629D-BE41-AA2E-957C10F26FEB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9466041" y="3186094"/>
              <a:ext cx="1356188" cy="8219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104709A-B41E-1943-A328-82FDF24CE34A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6589979" y="3094099"/>
              <a:ext cx="2817186" cy="9387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CA" sz="5500" dirty="0" smtClean="0">
                  <a:solidFill>
                    <a:srgbClr val="27235C"/>
                  </a:solidFill>
                  <a:latin typeface="Comic Sans MS" panose="030F0702030302020204" pitchFamily="66" charset="0"/>
                </a:rPr>
                <a:t>enfant</a:t>
              </a:r>
              <a:endParaRPr lang="fr-CA" sz="5500" dirty="0">
                <a:solidFill>
                  <a:srgbClr val="A4CB50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22" name="Ellipse 21"/>
          <p:cNvSpPr/>
          <p:nvPr>
            <p:custDataLst>
              <p:tags r:id="rId11"/>
            </p:custDataLst>
          </p:nvPr>
        </p:nvSpPr>
        <p:spPr>
          <a:xfrm>
            <a:off x="2454166" y="2914340"/>
            <a:ext cx="453508" cy="1082134"/>
          </a:xfrm>
          <a:prstGeom prst="ellipse">
            <a:avLst/>
          </a:prstGeom>
          <a:noFill/>
          <a:ln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1" name="Ellipse 30"/>
          <p:cNvSpPr/>
          <p:nvPr>
            <p:custDataLst>
              <p:tags r:id="rId12"/>
            </p:custDataLst>
          </p:nvPr>
        </p:nvSpPr>
        <p:spPr>
          <a:xfrm>
            <a:off x="6344275" y="3699073"/>
            <a:ext cx="453508" cy="1082134"/>
          </a:xfrm>
          <a:prstGeom prst="ellipse">
            <a:avLst/>
          </a:prstGeom>
          <a:noFill/>
          <a:ln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2" name="Ellipse 31"/>
          <p:cNvSpPr/>
          <p:nvPr>
            <p:custDataLst>
              <p:tags r:id="rId13"/>
            </p:custDataLst>
          </p:nvPr>
        </p:nvSpPr>
        <p:spPr>
          <a:xfrm>
            <a:off x="10424277" y="4379196"/>
            <a:ext cx="453508" cy="1082134"/>
          </a:xfrm>
          <a:prstGeom prst="ellipse">
            <a:avLst/>
          </a:prstGeom>
          <a:noFill/>
          <a:ln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3" name="Pensées 32"/>
          <p:cNvSpPr/>
          <p:nvPr>
            <p:custDataLst>
              <p:tags r:id="rId14"/>
            </p:custDataLst>
          </p:nvPr>
        </p:nvSpPr>
        <p:spPr>
          <a:xfrm>
            <a:off x="4453128" y="312605"/>
            <a:ext cx="5678424" cy="2510753"/>
          </a:xfrm>
          <a:prstGeom prst="cloudCallout">
            <a:avLst>
              <a:gd name="adj1" fmla="val -10743"/>
              <a:gd name="adj2" fmla="val 93440"/>
            </a:avLst>
          </a:prstGeom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000" dirty="0" smtClean="0">
                <a:latin typeface="Comic Sans MS" panose="030F0702030302020204" pitchFamily="66" charset="0"/>
              </a:rPr>
              <a:t>Ces lettres te permettent de former des mots de la même famille que le mot de base. </a:t>
            </a:r>
          </a:p>
          <a:p>
            <a:pPr algn="ctr"/>
            <a:r>
              <a:rPr lang="fr-CA" sz="2000" dirty="0" smtClean="0">
                <a:latin typeface="Comic Sans MS" panose="030F0702030302020204" pitchFamily="66" charset="0"/>
              </a:rPr>
              <a:t>Ce sont des </a:t>
            </a:r>
            <a:r>
              <a:rPr lang="fr-CA" sz="2000" dirty="0" err="1" smtClean="0">
                <a:latin typeface="Comic Sans MS" panose="030F0702030302020204" pitchFamily="66" charset="0"/>
              </a:rPr>
              <a:t>morphographes</a:t>
            </a:r>
            <a:r>
              <a:rPr lang="fr-CA" sz="2000" dirty="0" smtClean="0">
                <a:latin typeface="Comic Sans MS" panose="030F0702030302020204" pitchFamily="66" charset="0"/>
              </a:rPr>
              <a:t>.</a:t>
            </a:r>
            <a:endParaRPr lang="fr-CA" sz="2000" dirty="0">
              <a:latin typeface="Comic Sans MS" panose="030F0702030302020204" pitchFamily="66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38AE892-165E-6D4E-A566-A0B57F5F9067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126195" y="5720898"/>
            <a:ext cx="1075159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Nomme des mots de la même famille que ces mots de base.</a:t>
            </a:r>
            <a:endParaRPr lang="fr-CA" sz="3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297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1" grpId="0" animBg="1"/>
      <p:bldP spid="32" grpId="0" animBg="1"/>
      <p:bldP spid="33" grpId="0" animBg="1"/>
      <p:bldP spid="3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38AE892-165E-6D4E-A566-A0B57F5F9067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68098" y="409480"/>
            <a:ext cx="95445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Pour te rappeler de la lettre muette, compose une phrase avec ces mots.</a:t>
            </a:r>
            <a:endParaRPr lang="fr-CA" sz="3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C78A07-A233-3147-B24D-D57B7189B341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6A121D-5BD3-FC42-A5C1-3078F2A8E058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184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594F91E-B7EF-FD45-826E-398A5F6801D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648" y="5794885"/>
            <a:ext cx="1190413" cy="51078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2145EC9-6379-0C41-A4E9-4FD1F00182A3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0453749" y="6294191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grpSp>
        <p:nvGrpSpPr>
          <p:cNvPr id="13" name="Groupe 12"/>
          <p:cNvGrpSpPr/>
          <p:nvPr>
            <p:custDataLst>
              <p:tags r:id="rId6"/>
            </p:custDataLst>
          </p:nvPr>
        </p:nvGrpSpPr>
        <p:grpSpPr>
          <a:xfrm>
            <a:off x="417522" y="1592880"/>
            <a:ext cx="4490506" cy="1315092"/>
            <a:chOff x="4359667" y="2856266"/>
            <a:chExt cx="4490506" cy="1315092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FCB3D7A-A36E-8046-8CF9-9E24FB8E7311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4359667" y="2856266"/>
              <a:ext cx="3472665" cy="1315092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9BD5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E1F2877-629D-BE41-AA2E-957C10F26FEB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7493985" y="3134278"/>
              <a:ext cx="1356188" cy="8219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104709A-B41E-1943-A328-82FDF24CE34A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5203212" y="3042283"/>
              <a:ext cx="1646606" cy="9387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CA" sz="5500" dirty="0" smtClean="0">
                  <a:solidFill>
                    <a:srgbClr val="27235C"/>
                  </a:solidFill>
                  <a:latin typeface="Comic Sans MS" panose="030F0702030302020204" pitchFamily="66" charset="0"/>
                </a:rPr>
                <a:t>chat</a:t>
              </a:r>
              <a:endParaRPr lang="fr-CA" sz="5500" dirty="0">
                <a:solidFill>
                  <a:srgbClr val="A4CB50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18" name="Groupe 17"/>
          <p:cNvGrpSpPr/>
          <p:nvPr>
            <p:custDataLst>
              <p:tags r:id="rId7"/>
            </p:custDataLst>
          </p:nvPr>
        </p:nvGrpSpPr>
        <p:grpSpPr>
          <a:xfrm>
            <a:off x="468098" y="3369069"/>
            <a:ext cx="4490506" cy="1315092"/>
            <a:chOff x="4359667" y="2856266"/>
            <a:chExt cx="4490506" cy="1315092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FCB3D7A-A36E-8046-8CF9-9E24FB8E7311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4359667" y="2856266"/>
              <a:ext cx="3472665" cy="1315092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9BD5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E1F2877-629D-BE41-AA2E-957C10F26FEB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7493985" y="3134278"/>
              <a:ext cx="1356188" cy="8219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104709A-B41E-1943-A328-82FDF24CE34A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5159573" y="3042283"/>
              <a:ext cx="1733882" cy="9387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CA" sz="5500" dirty="0" smtClean="0">
                  <a:solidFill>
                    <a:srgbClr val="27235C"/>
                  </a:solidFill>
                  <a:latin typeface="Comic Sans MS" panose="030F0702030302020204" pitchFamily="66" charset="0"/>
                </a:rPr>
                <a:t>dent</a:t>
              </a:r>
              <a:endParaRPr lang="fr-CA" sz="5500" dirty="0">
                <a:solidFill>
                  <a:srgbClr val="A4CB50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BFCB3D7A-A36E-8046-8CF9-9E24FB8E7311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417522" y="5145258"/>
            <a:ext cx="3472665" cy="1315092"/>
          </a:xfrm>
          <a:prstGeom prst="rect">
            <a:avLst/>
          </a:prstGeom>
          <a:solidFill>
            <a:schemeClr val="bg1"/>
          </a:solidFill>
          <a:ln w="57150">
            <a:solidFill>
              <a:srgbClr val="9BD5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6" name="Groupe 25"/>
          <p:cNvGrpSpPr/>
          <p:nvPr>
            <p:custDataLst>
              <p:tags r:id="rId9"/>
            </p:custDataLst>
          </p:nvPr>
        </p:nvGrpSpPr>
        <p:grpSpPr>
          <a:xfrm>
            <a:off x="1024459" y="3327602"/>
            <a:ext cx="11038717" cy="2944561"/>
            <a:chOff x="-2355270" y="3186094"/>
            <a:chExt cx="13177499" cy="2944561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E1F2877-629D-BE41-AA2E-957C10F26FEB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9466041" y="3186094"/>
              <a:ext cx="1356188" cy="8219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7104709A-B41E-1943-A328-82FDF24CE34A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-2355270" y="5191936"/>
              <a:ext cx="2817186" cy="9387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CA" sz="5500" dirty="0" smtClean="0">
                  <a:solidFill>
                    <a:srgbClr val="27235C"/>
                  </a:solidFill>
                  <a:latin typeface="Comic Sans MS" panose="030F0702030302020204" pitchFamily="66" charset="0"/>
                </a:rPr>
                <a:t>enfant</a:t>
              </a:r>
              <a:endParaRPr lang="fr-CA" sz="5500" dirty="0">
                <a:solidFill>
                  <a:srgbClr val="A4CB50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4E1F2877-629D-BE41-AA2E-957C10F26FEB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3551840" y="5391299"/>
            <a:ext cx="1356188" cy="821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Pensées 29"/>
          <p:cNvSpPr/>
          <p:nvPr>
            <p:custDataLst>
              <p:tags r:id="rId11"/>
            </p:custDataLst>
          </p:nvPr>
        </p:nvSpPr>
        <p:spPr>
          <a:xfrm>
            <a:off x="4594722" y="2347429"/>
            <a:ext cx="7073022" cy="2235549"/>
          </a:xfrm>
          <a:prstGeom prst="cloudCallout">
            <a:avLst>
              <a:gd name="adj1" fmla="val 30560"/>
              <a:gd name="adj2" fmla="val -87626"/>
            </a:avLst>
          </a:prstGeom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000" dirty="0" smtClean="0">
                <a:latin typeface="Comic Sans MS" panose="030F0702030302020204" pitchFamily="66" charset="0"/>
              </a:rPr>
              <a:t>J’ai trouvé!</a:t>
            </a:r>
          </a:p>
          <a:p>
            <a:pPr algn="ctr"/>
            <a:r>
              <a:rPr lang="fr-CA" sz="2000" dirty="0" smtClean="0">
                <a:latin typeface="Comic Sans MS" panose="030F0702030302020204" pitchFamily="66" charset="0"/>
              </a:rPr>
              <a:t>Le chat de l’enfant a perdu une dent.</a:t>
            </a:r>
            <a:endParaRPr lang="fr-CA" sz="2000" dirty="0">
              <a:latin typeface="Comic Sans MS" panose="030F0702030302020204" pitchFamily="66" charset="0"/>
            </a:endParaRPr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8C3180EB-F3FA-CE48-9E22-254EC167D053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10453749" y="428389"/>
            <a:ext cx="1453312" cy="1517203"/>
          </a:xfrm>
          <a:prstGeom prst="ellipse">
            <a:avLst/>
          </a:prstGeom>
          <a:ln w="63500" cap="rnd">
            <a:solidFill>
              <a:srgbClr val="27235C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094006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EDD3C0BB-DE69-B243-A491-B2A00C1681F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400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2B57843-E02A-B249-BC73-79742F48C20B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27235C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A19B07-3857-D841-991B-1EBA38DBA6B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09675" y="1175111"/>
            <a:ext cx="305648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CA" sz="5400" b="1" cap="none" spc="0" dirty="0">
                <a:ln w="0"/>
                <a:solidFill>
                  <a:srgbClr val="27235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Pour en savoir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999E948-50D0-3D42-BDDA-A58A897321AA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977113" y="1775570"/>
            <a:ext cx="822661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10000" b="1" dirty="0">
                <a:ln w="0"/>
                <a:solidFill>
                  <a:srgbClr val="27235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</a:t>
            </a:r>
            <a:endParaRPr lang="fr-FR" sz="10000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B2C2D6F7-97EF-7241-B6DF-D83BFA4BE424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0" y="6341754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pic>
        <p:nvPicPr>
          <p:cNvPr id="10" name="Image 9"/>
          <p:cNvPicPr/>
          <p:nvPr>
            <p:custDataLst>
              <p:tags r:id="rId6"/>
            </p:custDataLst>
          </p:nvPr>
        </p:nvPicPr>
        <p:blipFill>
          <a:blip r:embed="rId15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36281" y="3825240"/>
            <a:ext cx="1221166" cy="25755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oupe 3"/>
          <p:cNvGrpSpPr/>
          <p:nvPr>
            <p:custDataLst>
              <p:tags r:id="rId7"/>
            </p:custDataLst>
          </p:nvPr>
        </p:nvGrpSpPr>
        <p:grpSpPr>
          <a:xfrm>
            <a:off x="5413247" y="1040125"/>
            <a:ext cx="6711697" cy="5108747"/>
            <a:chOff x="5413247" y="1040125"/>
            <a:chExt cx="6711697" cy="5108747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FD714566-EB8E-1247-911D-ADDFFAC0AECA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 bwMode="auto">
            <a:xfrm>
              <a:off x="5413247" y="1040125"/>
              <a:ext cx="6711697" cy="5108747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fr-CA" sz="3600" dirty="0">
                  <a:solidFill>
                    <a:srgbClr val="002060"/>
                  </a:solidFill>
                  <a:latin typeface="Comic Sans MS" panose="030F0702030302020204" pitchFamily="66" charset="0"/>
                </a:rPr>
                <a:t>Tu as observé </a:t>
              </a:r>
              <a:r>
                <a:rPr lang="fr-CA" sz="3600" dirty="0" smtClean="0">
                  <a:solidFill>
                    <a:srgbClr val="002060"/>
                  </a:solidFill>
                  <a:latin typeface="Comic Sans MS" panose="030F0702030302020204" pitchFamily="66" charset="0"/>
                </a:rPr>
                <a:t>les mots </a:t>
              </a:r>
              <a:r>
                <a:rPr lang="fr-CA" sz="3600" dirty="0">
                  <a:solidFill>
                    <a:srgbClr val="002060"/>
                  </a:solidFill>
                  <a:latin typeface="Comic Sans MS" panose="030F0702030302020204" pitchFamily="66" charset="0"/>
                </a:rPr>
                <a:t>de </a:t>
              </a:r>
              <a:r>
                <a:rPr lang="fr-CA" sz="3600" dirty="0" smtClean="0">
                  <a:solidFill>
                    <a:srgbClr val="002060"/>
                  </a:solidFill>
                  <a:latin typeface="Comic Sans MS" panose="030F0702030302020204" pitchFamily="66" charset="0"/>
                </a:rPr>
                <a:t>base?</a:t>
              </a:r>
              <a:endParaRPr lang="fr-CA" sz="3600" dirty="0">
                <a:solidFill>
                  <a:srgbClr val="002060"/>
                </a:solidFill>
                <a:latin typeface="Comic Sans MS" panose="030F0702030302020204" pitchFamily="66" charset="0"/>
              </a:endParaRPr>
            </a:p>
            <a:p>
              <a:r>
                <a:rPr lang="fr-CA" sz="3600" dirty="0">
                  <a:solidFill>
                    <a:srgbClr val="002060"/>
                  </a:solidFill>
                  <a:latin typeface="Comic Sans MS" panose="030F0702030302020204" pitchFamily="66" charset="0"/>
                </a:rPr>
                <a:t>Il y a un </a:t>
              </a:r>
              <a:r>
                <a:rPr lang="fr-CA" sz="3600" dirty="0" err="1">
                  <a:solidFill>
                    <a:srgbClr val="002060"/>
                  </a:solidFill>
                  <a:latin typeface="Comic Sans MS" panose="030F0702030302020204" pitchFamily="66" charset="0"/>
                </a:rPr>
                <a:t>morphographe</a:t>
              </a:r>
              <a:r>
                <a:rPr lang="fr-CA" sz="3600" dirty="0">
                  <a:solidFill>
                    <a:srgbClr val="002060"/>
                  </a:solidFill>
                  <a:latin typeface="Comic Sans MS" panose="030F0702030302020204" pitchFamily="66" charset="0"/>
                </a:rPr>
                <a:t>, une lettre muette à la fin du mot pour accrocher des </a:t>
              </a:r>
              <a:r>
                <a:rPr lang="fr-CA" sz="3600" dirty="0" smtClean="0">
                  <a:solidFill>
                    <a:srgbClr val="002060"/>
                  </a:solidFill>
                  <a:latin typeface="Comic Sans MS" panose="030F0702030302020204" pitchFamily="66" charset="0"/>
                </a:rPr>
                <a:t>suffixes </a:t>
              </a:r>
              <a:r>
                <a:rPr lang="fr-CA" sz="3600" dirty="0">
                  <a:solidFill>
                    <a:srgbClr val="002060"/>
                  </a:solidFill>
                  <a:latin typeface="Comic Sans MS" panose="030F0702030302020204" pitchFamily="66" charset="0"/>
                </a:rPr>
                <a:t>pour faire des mots de la même famille.</a:t>
              </a:r>
              <a:endParaRPr lang="fr-CA" sz="2900" dirty="0">
                <a:solidFill>
                  <a:srgbClr val="00206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0" name="Rectangle à coins arrondis 19"/>
            <p:cNvSpPr/>
            <p:nvPr/>
          </p:nvSpPr>
          <p:spPr>
            <a:xfrm>
              <a:off x="7214616" y="5067519"/>
              <a:ext cx="1838463" cy="772542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A" sz="3600" dirty="0" smtClean="0">
                  <a:latin typeface="Comic Sans MS" panose="030F0702030302020204" pitchFamily="66" charset="0"/>
                </a:rPr>
                <a:t>den</a:t>
              </a:r>
              <a:r>
                <a:rPr lang="fr-CA" sz="3600" dirty="0" smtClean="0">
                  <a:solidFill>
                    <a:schemeClr val="accent6"/>
                  </a:solidFill>
                  <a:latin typeface="Comic Sans MS" panose="030F0702030302020204" pitchFamily="66" charset="0"/>
                </a:rPr>
                <a:t>t</a:t>
              </a:r>
              <a:endParaRPr lang="fr-CA" sz="3600" dirty="0">
                <a:solidFill>
                  <a:schemeClr val="accent6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" name="Rectangle à coins arrondis 20"/>
            <p:cNvSpPr/>
            <p:nvPr/>
          </p:nvSpPr>
          <p:spPr>
            <a:xfrm>
              <a:off x="9053079" y="5067519"/>
              <a:ext cx="1166095" cy="779943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A" sz="3600" dirty="0" err="1" smtClean="0">
                  <a:latin typeface="Comic Sans MS" panose="030F0702030302020204" pitchFamily="66" charset="0"/>
                </a:rPr>
                <a:t>iste</a:t>
              </a:r>
              <a:endParaRPr lang="fr-CA" sz="36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12" name="Rectangle à coins arrondis 11"/>
          <p:cNvSpPr/>
          <p:nvPr>
            <p:custDataLst>
              <p:tags r:id="rId8"/>
            </p:custDataLst>
          </p:nvPr>
        </p:nvSpPr>
        <p:spPr>
          <a:xfrm>
            <a:off x="7211568" y="5064471"/>
            <a:ext cx="1838463" cy="77254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3600" dirty="0" smtClean="0">
                <a:latin typeface="Comic Sans MS" panose="030F0702030302020204" pitchFamily="66" charset="0"/>
              </a:rPr>
              <a:t>cha</a:t>
            </a:r>
            <a:r>
              <a:rPr lang="fr-CA" sz="3600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t</a:t>
            </a:r>
            <a:endParaRPr lang="fr-CA" sz="3600" dirty="0">
              <a:solidFill>
                <a:schemeClr val="accent6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Rectangle à coins arrondis 12"/>
          <p:cNvSpPr/>
          <p:nvPr>
            <p:custDataLst>
              <p:tags r:id="rId9"/>
            </p:custDataLst>
          </p:nvPr>
        </p:nvSpPr>
        <p:spPr>
          <a:xfrm>
            <a:off x="9050031" y="5064471"/>
            <a:ext cx="1166095" cy="77994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3600" dirty="0" smtClean="0">
                <a:latin typeface="Comic Sans MS" panose="030F0702030302020204" pitchFamily="66" charset="0"/>
              </a:rPr>
              <a:t>on</a:t>
            </a:r>
            <a:endParaRPr lang="fr-CA" sz="3600" dirty="0">
              <a:latin typeface="Comic Sans MS" panose="030F0702030302020204" pitchFamily="66" charset="0"/>
            </a:endParaRPr>
          </a:p>
        </p:txBody>
      </p:sp>
      <p:sp>
        <p:nvSpPr>
          <p:cNvPr id="17" name="Rectangle à coins arrondis 16"/>
          <p:cNvSpPr/>
          <p:nvPr>
            <p:custDataLst>
              <p:tags r:id="rId10"/>
            </p:custDataLst>
          </p:nvPr>
        </p:nvSpPr>
        <p:spPr>
          <a:xfrm>
            <a:off x="7211568" y="5064471"/>
            <a:ext cx="1838463" cy="77254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3600" dirty="0" smtClean="0">
                <a:latin typeface="Comic Sans MS" panose="030F0702030302020204" pitchFamily="66" charset="0"/>
              </a:rPr>
              <a:t>enfan</a:t>
            </a:r>
            <a:r>
              <a:rPr lang="fr-CA" sz="3600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t</a:t>
            </a:r>
            <a:endParaRPr lang="fr-CA" sz="3600" dirty="0">
              <a:solidFill>
                <a:schemeClr val="accent6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Rectangle à coins arrondis 18"/>
          <p:cNvSpPr/>
          <p:nvPr>
            <p:custDataLst>
              <p:tags r:id="rId11"/>
            </p:custDataLst>
          </p:nvPr>
        </p:nvSpPr>
        <p:spPr>
          <a:xfrm>
            <a:off x="9050031" y="5064471"/>
            <a:ext cx="1166095" cy="77994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3600" dirty="0" smtClean="0">
                <a:latin typeface="Comic Sans MS" panose="030F0702030302020204" pitchFamily="66" charset="0"/>
              </a:rPr>
              <a:t>in</a:t>
            </a:r>
            <a:endParaRPr lang="fr-CA" sz="3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43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EDD3C0BB-DE69-B243-A491-B2A00C1681F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0" y="0"/>
            <a:ext cx="12192000" cy="64008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F038632B-68D4-4F42-BD66-297AB45E5B9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0" y="-7301"/>
            <a:ext cx="12192000" cy="6400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2B57843-E02A-B249-BC73-79742F48C20B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27235C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D714566-EB8E-1247-911D-ADDFFAC0AECA}"/>
              </a:ext>
            </a:extLst>
          </p:cNvPr>
          <p:cNvSpPr/>
          <p:nvPr>
            <p:custDataLst>
              <p:tags r:id="rId4"/>
            </p:custDataLst>
          </p:nvPr>
        </p:nvSpPr>
        <p:spPr bwMode="auto">
          <a:xfrm>
            <a:off x="6227064" y="640080"/>
            <a:ext cx="5723044" cy="5701674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CA" sz="4000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fr-CA" sz="4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Rappelle-toi</a:t>
            </a:r>
            <a:r>
              <a:rPr lang="fr-CA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! </a:t>
            </a:r>
          </a:p>
          <a:p>
            <a:endParaRPr lang="fr-CA" sz="2000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fr-CA" sz="4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Pour apprendre l’orthographe des mots, il y a plusieurs stratégies que tu peux utiliser.</a:t>
            </a:r>
            <a:endParaRPr kumimoji="0" lang="fr-FR" sz="4000" b="0" i="0" u="none" strike="noStrike" cap="none" normalizeH="0" dirty="0">
              <a:ln>
                <a:noFill/>
              </a:ln>
              <a:solidFill>
                <a:srgbClr val="002060"/>
              </a:solidFill>
              <a:effectLst/>
              <a:sym typeface="Calibri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A19B07-3857-D841-991B-1EBA38DBA6BE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711713" y="1759311"/>
            <a:ext cx="305648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CA" sz="5400" b="1" cap="none" spc="0" dirty="0">
                <a:ln w="0"/>
                <a:solidFill>
                  <a:srgbClr val="27235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Rappel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72DFEAE-50A7-A743-BD77-F68A2ADEFE36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0" y="6341754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pic>
        <p:nvPicPr>
          <p:cNvPr id="10" name="Image 9"/>
          <p:cNvPicPr/>
          <p:nvPr>
            <p:custDataLst>
              <p:tags r:id="rId7"/>
            </p:custDataLst>
          </p:nvPr>
        </p:nvPicPr>
        <p:blipFill>
          <a:blip r:embed="rId10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52544" y="3415673"/>
            <a:ext cx="1426463" cy="29260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909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>
            <a:extLst>
              <a:ext uri="{FF2B5EF4-FFF2-40B4-BE49-F238E27FC236}">
                <a16:creationId xmlns:a16="http://schemas.microsoft.com/office/drawing/2014/main" id="{AAA56A95-977A-1241-92C1-3DD4D6AB6F5B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474720" y="807720"/>
            <a:ext cx="5242560" cy="5242560"/>
          </a:xfrm>
          <a:prstGeom prst="ellipse">
            <a:avLst/>
          </a:prstGeom>
          <a:solidFill>
            <a:srgbClr val="9BD5E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35F57F-071C-D447-8EF8-1DED42879FE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142793" y="1391519"/>
            <a:ext cx="4250048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3800" b="1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Viens découvrir </a:t>
            </a:r>
          </a:p>
          <a:p>
            <a:pPr algn="ctr"/>
            <a:r>
              <a:rPr lang="fr-CA" sz="3800" b="1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des façons </a:t>
            </a:r>
          </a:p>
          <a:p>
            <a:pPr algn="ctr"/>
            <a:r>
              <a:rPr lang="fr-CA" sz="3800" b="1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d’apprendre </a:t>
            </a:r>
          </a:p>
          <a:p>
            <a:pPr algn="ctr"/>
            <a:r>
              <a:rPr lang="fr-CA" sz="3800" b="1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l’orthographe </a:t>
            </a:r>
          </a:p>
          <a:p>
            <a:pPr algn="ctr"/>
            <a:r>
              <a:rPr lang="fr-CA" sz="3800" b="1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des mots  </a:t>
            </a:r>
            <a:endParaRPr lang="fr-CA" sz="3800" b="1" dirty="0">
              <a:solidFill>
                <a:srgbClr val="27235C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fr-CA" sz="3800" b="1" dirty="0">
                <a:solidFill>
                  <a:srgbClr val="27235C"/>
                </a:solidFill>
                <a:latin typeface="Comic Sans MS" panose="030F0702030302020204" pitchFamily="66" charset="0"/>
              </a:rPr>
              <a:t>avec </a:t>
            </a:r>
            <a:r>
              <a:rPr lang="fr-CA" sz="3800" b="1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moi.</a:t>
            </a:r>
            <a:endParaRPr lang="fr-CA" sz="3800" b="1" dirty="0">
              <a:solidFill>
                <a:srgbClr val="27235C"/>
              </a:solidFill>
              <a:latin typeface="Comic Sans MS" panose="030F0702030302020204" pitchFamily="66" charset="0"/>
            </a:endParaRPr>
          </a:p>
        </p:txBody>
      </p:sp>
      <p:pic>
        <p:nvPicPr>
          <p:cNvPr id="19" name="Image 18" descr="C:\Users\chapleau_n\Documents\Publication\Programme de rééducation L'arbre des mots\Orthofino\Documents Version définitive\Croquis.jpg">
            <a:extLst>
              <a:ext uri="{FF2B5EF4-FFF2-40B4-BE49-F238E27FC236}">
                <a16:creationId xmlns:a16="http://schemas.microsoft.com/office/drawing/2014/main" id="{8BFC4056-4E74-784C-8152-BBC318EC9C3D}"/>
              </a:ext>
            </a:extLst>
          </p:cNvPr>
          <p:cNvPicPr/>
          <p:nvPr>
            <p:custDataLst>
              <p:tags r:id="rId3"/>
            </p:custDataLst>
          </p:nvPr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2" r="6508" b="59138"/>
          <a:stretch/>
        </p:blipFill>
        <p:spPr bwMode="auto">
          <a:xfrm>
            <a:off x="5556148" y="4882688"/>
            <a:ext cx="1193023" cy="1148074"/>
          </a:xfrm>
          <a:prstGeom prst="ellipse">
            <a:avLst/>
          </a:prstGeom>
          <a:ln w="38100" cap="sq">
            <a:solidFill>
              <a:srgbClr val="27235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02F64D3B-D1A1-0C48-A528-41F9CF3BC239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648" y="5794885"/>
            <a:ext cx="1190413" cy="510789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96EE5A63-E46D-9B41-9D8E-14432096CBC7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0453749" y="6294191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pic>
        <p:nvPicPr>
          <p:cNvPr id="4" name="Graphique 3" descr="Jouer">
            <a:extLst>
              <a:ext uri="{FF2B5EF4-FFF2-40B4-BE49-F238E27FC236}">
                <a16:creationId xmlns:a16="http://schemas.microsoft.com/office/drawing/2014/main" id="{0769DF32-BC41-9448-B156-8C010814F784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7653162" y="3968288"/>
            <a:ext cx="914400" cy="91440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BBAA61DE-FAFD-874B-B4C7-C2CE54BFD466}"/>
              </a:ext>
            </a:extLst>
          </p:cNvPr>
          <p:cNvSpPr/>
          <p:nvPr>
            <p:custDataLst>
              <p:tags r:id="rId7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1172D81-DE62-8A47-8EFC-9185637C8827}"/>
              </a:ext>
            </a:extLst>
          </p:cNvPr>
          <p:cNvSpPr/>
          <p:nvPr>
            <p:custDataLst>
              <p:tags r:id="rId8"/>
            </p:custDataLst>
          </p:nvPr>
        </p:nvSpPr>
        <p:spPr bwMode="auto">
          <a:xfrm>
            <a:off x="0" y="184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38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5C78A07-A233-3147-B24D-D57B7189B341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6A121D-5BD3-FC42-A5C1-3078F2A8E058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184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B6D37B5A-0C8A-E642-AF1C-99096801189E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0" y="-1"/>
            <a:ext cx="10938049" cy="7746011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AAA56A95-977A-1241-92C1-3DD4D6AB6F5B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474720" y="807720"/>
            <a:ext cx="5242560" cy="5242560"/>
          </a:xfrm>
          <a:prstGeom prst="ellipse">
            <a:avLst/>
          </a:prstGeom>
          <a:solidFill>
            <a:srgbClr val="9BD5E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35F57F-071C-D447-8EF8-1DED42879FE9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859648" y="1883496"/>
            <a:ext cx="4472698" cy="26161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3600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Observe le mot.</a:t>
            </a:r>
            <a:endParaRPr lang="fr-CA" sz="3600" dirty="0">
              <a:solidFill>
                <a:srgbClr val="27235C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fr-CA" sz="2000" dirty="0">
                <a:solidFill>
                  <a:srgbClr val="27235C"/>
                </a:solidFill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fr-CA" sz="3600" dirty="0">
                <a:solidFill>
                  <a:srgbClr val="27235C"/>
                </a:solidFill>
                <a:latin typeface="Comic Sans MS" panose="030F0702030302020204" pitchFamily="66" charset="0"/>
              </a:rPr>
              <a:t>C</a:t>
            </a:r>
            <a:r>
              <a:rPr lang="fr-CA" sz="3600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herche des indices</a:t>
            </a:r>
          </a:p>
          <a:p>
            <a:pPr algn="ctr"/>
            <a:r>
              <a:rPr lang="fr-CA" sz="3600" dirty="0">
                <a:solidFill>
                  <a:srgbClr val="27235C"/>
                </a:solidFill>
                <a:latin typeface="Comic Sans MS" panose="030F0702030302020204" pitchFamily="66" charset="0"/>
              </a:rPr>
              <a:t>p</a:t>
            </a:r>
            <a:r>
              <a:rPr lang="fr-CA" sz="3600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our mémoriser</a:t>
            </a:r>
          </a:p>
          <a:p>
            <a:pPr algn="ctr"/>
            <a:r>
              <a:rPr lang="fr-CA" sz="3600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l’orthographe.</a:t>
            </a:r>
            <a:endParaRPr lang="fr-CA" sz="3600" dirty="0">
              <a:solidFill>
                <a:srgbClr val="27235C"/>
              </a:solidFill>
              <a:latin typeface="Comic Sans MS" panose="030F0702030302020204" pitchFamily="66" charset="0"/>
            </a:endParaRPr>
          </a:p>
        </p:txBody>
      </p:sp>
      <p:pic>
        <p:nvPicPr>
          <p:cNvPr id="19" name="Image 18" descr="C:\Users\chapleau_n\Documents\Publication\Programme de rééducation L'arbre des mots\Orthofino\Documents Version définitive\Croquis.jpg">
            <a:extLst>
              <a:ext uri="{FF2B5EF4-FFF2-40B4-BE49-F238E27FC236}">
                <a16:creationId xmlns:a16="http://schemas.microsoft.com/office/drawing/2014/main" id="{8BFC4056-4E74-784C-8152-BBC318EC9C3D}"/>
              </a:ext>
            </a:extLst>
          </p:cNvPr>
          <p:cNvPicPr/>
          <p:nvPr>
            <p:custDataLst>
              <p:tags r:id="rId6"/>
            </p:custDataLst>
          </p:nvPr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2" r="6508" b="59138"/>
          <a:stretch/>
        </p:blipFill>
        <p:spPr bwMode="auto">
          <a:xfrm>
            <a:off x="5499486" y="4766124"/>
            <a:ext cx="1193023" cy="1148074"/>
          </a:xfrm>
          <a:prstGeom prst="ellipse">
            <a:avLst/>
          </a:prstGeom>
          <a:ln w="38100" cap="sq">
            <a:solidFill>
              <a:srgbClr val="27235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E594F91E-B7EF-FD45-826E-398A5F6801DD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648" y="5794885"/>
            <a:ext cx="1190413" cy="51078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2145EC9-6379-0C41-A4E9-4FD1F00182A3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10453749" y="6294191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</p:spTree>
    <p:extLst>
      <p:ext uri="{BB962C8B-B14F-4D97-AF65-F5344CB8AC3E}">
        <p14:creationId xmlns:p14="http://schemas.microsoft.com/office/powerpoint/2010/main" val="273089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38AE892-165E-6D4E-A566-A0B57F5F9067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68098" y="409480"/>
            <a:ext cx="588157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Lis le mot.</a:t>
            </a:r>
            <a:endParaRPr lang="fr-CA" sz="3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C78A07-A233-3147-B24D-D57B7189B341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6A121D-5BD3-FC42-A5C1-3078F2A8E058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184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594F91E-B7EF-FD45-826E-398A5F6801D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648" y="5794885"/>
            <a:ext cx="1190413" cy="51078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2145EC9-6379-0C41-A4E9-4FD1F00182A3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0453749" y="6294191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pic>
        <p:nvPicPr>
          <p:cNvPr id="19" name="Image 18" descr="C:\Users\chapleau_n\Documents\Publication\Programme de rééducation L'arbre des mots\Orthofino\Documents Version définitive\Croquis.jpg">
            <a:extLst>
              <a:ext uri="{FF2B5EF4-FFF2-40B4-BE49-F238E27FC236}">
                <a16:creationId xmlns:a16="http://schemas.microsoft.com/office/drawing/2014/main" id="{8BFC4056-4E74-784C-8152-BBC318EC9C3D}"/>
              </a:ext>
            </a:extLst>
          </p:cNvPr>
          <p:cNvPicPr/>
          <p:nvPr>
            <p:custDataLst>
              <p:tags r:id="rId6"/>
            </p:custDataLst>
          </p:nvPr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2" r="6508" b="59138"/>
          <a:stretch/>
        </p:blipFill>
        <p:spPr bwMode="auto">
          <a:xfrm>
            <a:off x="10131552" y="409480"/>
            <a:ext cx="1599447" cy="1559120"/>
          </a:xfrm>
          <a:prstGeom prst="ellipse">
            <a:avLst/>
          </a:prstGeom>
          <a:ln w="38100" cap="sq">
            <a:solidFill>
              <a:srgbClr val="9BD5E8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3" name="Groupe 2"/>
          <p:cNvGrpSpPr/>
          <p:nvPr>
            <p:custDataLst>
              <p:tags r:id="rId7"/>
            </p:custDataLst>
          </p:nvPr>
        </p:nvGrpSpPr>
        <p:grpSpPr>
          <a:xfrm>
            <a:off x="4359667" y="2856266"/>
            <a:ext cx="4490506" cy="1315092"/>
            <a:chOff x="4359667" y="2856266"/>
            <a:chExt cx="4490506" cy="131509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FCB3D7A-A36E-8046-8CF9-9E24FB8E7311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4359667" y="2856266"/>
              <a:ext cx="3472665" cy="1315092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9BD5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E1F2877-629D-BE41-AA2E-957C10F26FEB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7493985" y="3134278"/>
              <a:ext cx="1356188" cy="8219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104709A-B41E-1943-A328-82FDF24CE34A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5007647" y="3042283"/>
              <a:ext cx="2037738" cy="9387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CA" sz="5500" dirty="0" smtClean="0">
                  <a:solidFill>
                    <a:srgbClr val="27235C"/>
                  </a:solidFill>
                  <a:latin typeface="Comic Sans MS" panose="030F0702030302020204" pitchFamily="66" charset="0"/>
                </a:rPr>
                <a:t>gentil</a:t>
              </a:r>
              <a:endParaRPr lang="fr-CA" sz="5500" dirty="0">
                <a:solidFill>
                  <a:srgbClr val="A4CB50"/>
                </a:solidFill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622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38AE892-165E-6D4E-A566-A0B57F5F9067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68098" y="409480"/>
            <a:ext cx="954458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Observe la lettre à la fin du mot.</a:t>
            </a:r>
          </a:p>
          <a:p>
            <a:r>
              <a:rPr lang="fr-CA" sz="3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Elle te permet d’accrocher d’autres lettres pour former un mot de la même famille. </a:t>
            </a:r>
            <a:endParaRPr lang="fr-CA" sz="3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C78A07-A233-3147-B24D-D57B7189B341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6A121D-5BD3-FC42-A5C1-3078F2A8E058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184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594F91E-B7EF-FD45-826E-398A5F6801D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648" y="5794885"/>
            <a:ext cx="1190413" cy="51078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2145EC9-6379-0C41-A4E9-4FD1F00182A3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0453749" y="6294191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pic>
        <p:nvPicPr>
          <p:cNvPr id="19" name="Image 18" descr="C:\Users\chapleau_n\Documents\Publication\Programme de rééducation L'arbre des mots\Orthofino\Documents Version définitive\Croquis.jpg">
            <a:extLst>
              <a:ext uri="{FF2B5EF4-FFF2-40B4-BE49-F238E27FC236}">
                <a16:creationId xmlns:a16="http://schemas.microsoft.com/office/drawing/2014/main" id="{8BFC4056-4E74-784C-8152-BBC318EC9C3D}"/>
              </a:ext>
            </a:extLst>
          </p:cNvPr>
          <p:cNvPicPr/>
          <p:nvPr>
            <p:custDataLst>
              <p:tags r:id="rId6"/>
            </p:custDataLst>
          </p:nvPr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2" r="6508" b="59138"/>
          <a:stretch/>
        </p:blipFill>
        <p:spPr bwMode="auto">
          <a:xfrm>
            <a:off x="10131552" y="409480"/>
            <a:ext cx="1599447" cy="1559120"/>
          </a:xfrm>
          <a:prstGeom prst="ellipse">
            <a:avLst/>
          </a:prstGeom>
          <a:ln w="38100" cap="sq">
            <a:solidFill>
              <a:srgbClr val="9BD5E8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3" name="Groupe 2"/>
          <p:cNvGrpSpPr/>
          <p:nvPr>
            <p:custDataLst>
              <p:tags r:id="rId7"/>
            </p:custDataLst>
          </p:nvPr>
        </p:nvGrpSpPr>
        <p:grpSpPr>
          <a:xfrm>
            <a:off x="4359667" y="2856266"/>
            <a:ext cx="4490506" cy="1315092"/>
            <a:chOff x="4359667" y="2856266"/>
            <a:chExt cx="4490506" cy="131509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FCB3D7A-A36E-8046-8CF9-9E24FB8E7311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4359667" y="2856266"/>
              <a:ext cx="3472665" cy="1315092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9BD5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E1F2877-629D-BE41-AA2E-957C10F26FEB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7493985" y="3134278"/>
              <a:ext cx="1356188" cy="8219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104709A-B41E-1943-A328-82FDF24CE34A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5007647" y="3042283"/>
              <a:ext cx="2037738" cy="9387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CA" sz="5500" dirty="0" smtClean="0">
                  <a:solidFill>
                    <a:srgbClr val="27235C"/>
                  </a:solidFill>
                  <a:latin typeface="Comic Sans MS" panose="030F0702030302020204" pitchFamily="66" charset="0"/>
                </a:rPr>
                <a:t>genti</a:t>
              </a:r>
              <a:r>
                <a:rPr lang="fr-CA" sz="5500" dirty="0" smtClean="0">
                  <a:solidFill>
                    <a:schemeClr val="accent6"/>
                  </a:solidFill>
                  <a:latin typeface="Comic Sans MS" panose="030F0702030302020204" pitchFamily="66" charset="0"/>
                </a:rPr>
                <a:t>l</a:t>
              </a:r>
              <a:endParaRPr lang="fr-CA" sz="5500" dirty="0">
                <a:solidFill>
                  <a:schemeClr val="accent6"/>
                </a:solidFill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139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38AE892-165E-6D4E-A566-A0B57F5F9067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68098" y="409480"/>
            <a:ext cx="777064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Trouve des mots de la même famille.</a:t>
            </a:r>
            <a:endParaRPr lang="fr-CA" sz="3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C78A07-A233-3147-B24D-D57B7189B341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6A121D-5BD3-FC42-A5C1-3078F2A8E058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184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594F91E-B7EF-FD45-826E-398A5F6801D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648" y="5794885"/>
            <a:ext cx="1190413" cy="51078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2145EC9-6379-0C41-A4E9-4FD1F00182A3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0453749" y="6294191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sp>
        <p:nvSpPr>
          <p:cNvPr id="18" name="Rectangle à coins arrondis 17"/>
          <p:cNvSpPr/>
          <p:nvPr>
            <p:custDataLst>
              <p:tags r:id="rId6"/>
            </p:custDataLst>
          </p:nvPr>
        </p:nvSpPr>
        <p:spPr>
          <a:xfrm>
            <a:off x="5199440" y="2194560"/>
            <a:ext cx="5254309" cy="3718429"/>
          </a:xfrm>
          <a:prstGeom prst="roundRect">
            <a:avLst/>
          </a:prstGeom>
          <a:ln w="57150">
            <a:solidFill>
              <a:srgbClr val="9BD5E8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indent="539750">
              <a:spcBef>
                <a:spcPts val="300"/>
              </a:spcBef>
            </a:pPr>
            <a:endParaRPr lang="fr-CA" sz="4800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indent="539750">
              <a:spcBef>
                <a:spcPts val="300"/>
              </a:spcBef>
            </a:pPr>
            <a:r>
              <a:rPr lang="fr-CA" sz="4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genti</a:t>
            </a:r>
            <a:r>
              <a:rPr lang="fr-CA" sz="4800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l</a:t>
            </a:r>
            <a:r>
              <a:rPr lang="fr-CA" sz="4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le</a:t>
            </a:r>
          </a:p>
          <a:p>
            <a:pPr indent="539750">
              <a:spcBef>
                <a:spcPts val="300"/>
              </a:spcBef>
            </a:pPr>
            <a:r>
              <a:rPr lang="fr-CA" sz="4800" dirty="0">
                <a:solidFill>
                  <a:srgbClr val="002060"/>
                </a:solidFill>
                <a:latin typeface="Comic Sans MS" panose="030F0702030302020204" pitchFamily="66" charset="0"/>
              </a:rPr>
              <a:t>g</a:t>
            </a:r>
            <a:r>
              <a:rPr lang="fr-CA" sz="4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enti</a:t>
            </a:r>
            <a:r>
              <a:rPr lang="fr-CA" sz="4800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l</a:t>
            </a:r>
            <a:r>
              <a:rPr lang="fr-CA" sz="4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lesse</a:t>
            </a:r>
          </a:p>
          <a:p>
            <a:pPr indent="539750">
              <a:spcBef>
                <a:spcPts val="300"/>
              </a:spcBef>
            </a:pPr>
            <a:r>
              <a:rPr lang="fr-CA" sz="4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gentiment</a:t>
            </a:r>
          </a:p>
          <a:p>
            <a:endParaRPr lang="fr-CA" sz="48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FCB3D7A-A36E-8046-8CF9-9E24FB8E7311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811795" y="3396228"/>
            <a:ext cx="3472665" cy="1315092"/>
          </a:xfrm>
          <a:prstGeom prst="rect">
            <a:avLst/>
          </a:prstGeom>
          <a:solidFill>
            <a:schemeClr val="bg1"/>
          </a:solidFill>
          <a:ln w="57150">
            <a:solidFill>
              <a:srgbClr val="9BD5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E1F2877-629D-BE41-AA2E-957C10F26FEB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3690081" y="3646342"/>
            <a:ext cx="1356188" cy="821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104709A-B41E-1943-A328-82FDF24CE34A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1203743" y="3554347"/>
            <a:ext cx="2037738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5500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genti</a:t>
            </a:r>
            <a:r>
              <a:rPr lang="fr-CA" sz="5500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l</a:t>
            </a:r>
            <a:endParaRPr lang="fr-CA" sz="5500" dirty="0">
              <a:solidFill>
                <a:schemeClr val="accent6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Ellipse 1"/>
          <p:cNvSpPr/>
          <p:nvPr>
            <p:custDataLst>
              <p:tags r:id="rId10"/>
            </p:custDataLst>
          </p:nvPr>
        </p:nvSpPr>
        <p:spPr>
          <a:xfrm>
            <a:off x="5779008" y="2743278"/>
            <a:ext cx="1865376" cy="1082134"/>
          </a:xfrm>
          <a:prstGeom prst="ellipse">
            <a:avLst/>
          </a:prstGeom>
          <a:noFill/>
          <a:ln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8C3180EB-F3FA-CE48-9E22-254EC167D053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10453749" y="428389"/>
            <a:ext cx="1453312" cy="1517203"/>
          </a:xfrm>
          <a:prstGeom prst="ellipse">
            <a:avLst/>
          </a:prstGeom>
          <a:ln w="63500" cap="rnd">
            <a:solidFill>
              <a:srgbClr val="27235C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Ellipse 12"/>
          <p:cNvSpPr/>
          <p:nvPr>
            <p:custDataLst>
              <p:tags r:id="rId12"/>
            </p:custDataLst>
          </p:nvPr>
        </p:nvSpPr>
        <p:spPr>
          <a:xfrm>
            <a:off x="5779008" y="3534578"/>
            <a:ext cx="1865376" cy="1082134"/>
          </a:xfrm>
          <a:prstGeom prst="ellipse">
            <a:avLst/>
          </a:prstGeom>
          <a:noFill/>
          <a:ln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6" name="Ellipse 15"/>
          <p:cNvSpPr/>
          <p:nvPr>
            <p:custDataLst>
              <p:tags r:id="rId13"/>
            </p:custDataLst>
          </p:nvPr>
        </p:nvSpPr>
        <p:spPr>
          <a:xfrm>
            <a:off x="5806440" y="4383422"/>
            <a:ext cx="1627632" cy="1082134"/>
          </a:xfrm>
          <a:prstGeom prst="ellipse">
            <a:avLst/>
          </a:prstGeom>
          <a:noFill/>
          <a:ln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" name="Pensées 2"/>
          <p:cNvSpPr/>
          <p:nvPr>
            <p:custDataLst>
              <p:tags r:id="rId14"/>
            </p:custDataLst>
          </p:nvPr>
        </p:nvSpPr>
        <p:spPr>
          <a:xfrm>
            <a:off x="8945880" y="2194560"/>
            <a:ext cx="3246120" cy="2074082"/>
          </a:xfrm>
          <a:prstGeom prst="cloudCallout">
            <a:avLst>
              <a:gd name="adj1" fmla="val -50129"/>
              <a:gd name="adj2" fmla="val 70877"/>
            </a:avLst>
          </a:prstGeom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000" dirty="0" smtClean="0">
                <a:latin typeface="Comic Sans MS" panose="030F0702030302020204" pitchFamily="66" charset="0"/>
              </a:rPr>
              <a:t>Pour former le mot construit, parfois le mot de base change.</a:t>
            </a:r>
            <a:endParaRPr lang="fr-CA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856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6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E246B128-1CBA-0E4A-976F-0862EDA49B1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0" y="0"/>
            <a:ext cx="12192000" cy="6400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2B57843-E02A-B249-BC73-79742F48C20B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27235C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D714566-EB8E-1247-911D-ADDFFAC0AECA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4893547" y="1060704"/>
            <a:ext cx="6049108" cy="5082983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fr-CA" sz="4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Tu as observé les mots?</a:t>
            </a:r>
          </a:p>
          <a:p>
            <a:endParaRPr lang="fr-CA" sz="4000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fr-CA" sz="4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Parfois</a:t>
            </a:r>
            <a:r>
              <a:rPr lang="fr-CA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, </a:t>
            </a:r>
            <a:r>
              <a:rPr lang="fr-CA" sz="4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les </a:t>
            </a:r>
            <a:r>
              <a:rPr lang="fr-CA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mots </a:t>
            </a:r>
            <a:r>
              <a:rPr lang="fr-CA" sz="4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de même famille partagent </a:t>
            </a:r>
            <a:r>
              <a:rPr lang="fr-CA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les mêmes lettres, </a:t>
            </a:r>
            <a:r>
              <a:rPr lang="fr-CA" sz="4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comme « </a:t>
            </a:r>
            <a:r>
              <a:rPr lang="fr-CA" sz="4000" u="sng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bord</a:t>
            </a:r>
            <a:r>
              <a:rPr lang="fr-CA" sz="4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 » et «</a:t>
            </a:r>
            <a:r>
              <a:rPr lang="fr-CA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 </a:t>
            </a:r>
            <a:r>
              <a:rPr lang="fr-CA" sz="4000" u="sng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bord</a:t>
            </a:r>
            <a:r>
              <a:rPr lang="fr-CA" sz="4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ure</a:t>
            </a:r>
            <a:r>
              <a:rPr lang="fr-CA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 ».  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05E70DB-B485-C64A-8348-240F4419504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509675" y="1175111"/>
            <a:ext cx="305648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CA" sz="5400" b="1" cap="none" spc="0" dirty="0">
                <a:ln w="0"/>
                <a:solidFill>
                  <a:srgbClr val="27235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Pour en savoir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89CA81-8F4E-5D44-9533-D090EEFE69D1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977113" y="1775570"/>
            <a:ext cx="822661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10000" b="1" dirty="0">
                <a:ln w="0"/>
                <a:solidFill>
                  <a:srgbClr val="27235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</a:t>
            </a:r>
            <a:endParaRPr lang="fr-FR" sz="10000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52F23E0-AAB7-CD40-8FA6-D747AAE0F9AA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0" y="6341754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pic>
        <p:nvPicPr>
          <p:cNvPr id="12" name="Image 11"/>
          <p:cNvPicPr/>
          <p:nvPr>
            <p:custDataLst>
              <p:tags r:id="rId7"/>
            </p:custDataLst>
          </p:nvPr>
        </p:nvPicPr>
        <p:blipFill>
          <a:blip r:embed="rId10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115" y="3825240"/>
            <a:ext cx="1078993" cy="2575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101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>
            <a:extLst>
              <a:ext uri="{FF2B5EF4-FFF2-40B4-BE49-F238E27FC236}">
                <a16:creationId xmlns:a16="http://schemas.microsoft.com/office/drawing/2014/main" id="{AAA56A95-977A-1241-92C1-3DD4D6AB6F5B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474720" y="807720"/>
            <a:ext cx="5242560" cy="5242560"/>
          </a:xfrm>
          <a:prstGeom prst="ellipse">
            <a:avLst/>
          </a:prstGeom>
          <a:solidFill>
            <a:srgbClr val="9BD5E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35F57F-071C-D447-8EF8-1DED42879FE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281239" y="2482806"/>
            <a:ext cx="362952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4800" dirty="0">
                <a:solidFill>
                  <a:srgbClr val="27235C"/>
                </a:solidFill>
                <a:latin typeface="Comic Sans MS" panose="030F0702030302020204" pitchFamily="66" charset="0"/>
              </a:rPr>
              <a:t>Tu essaies </a:t>
            </a:r>
          </a:p>
          <a:p>
            <a:pPr algn="ctr"/>
            <a:r>
              <a:rPr lang="fr-CA" sz="4800" dirty="0">
                <a:solidFill>
                  <a:srgbClr val="27235C"/>
                </a:solidFill>
                <a:latin typeface="Comic Sans MS" panose="030F0702030302020204" pitchFamily="66" charset="0"/>
              </a:rPr>
              <a:t>de nouveau?</a:t>
            </a:r>
            <a:endParaRPr lang="fr-CA" sz="3200" dirty="0">
              <a:solidFill>
                <a:srgbClr val="27235C"/>
              </a:solidFill>
              <a:latin typeface="Comic Sans MS" panose="030F0702030302020204" pitchFamily="66" charset="0"/>
            </a:endParaRPr>
          </a:p>
        </p:txBody>
      </p:sp>
      <p:pic>
        <p:nvPicPr>
          <p:cNvPr id="19" name="Image 18" descr="C:\Users\chapleau_n\Documents\Publication\Programme de rééducation L'arbre des mots\Orthofino\Documents Version définitive\Croquis.jpg">
            <a:extLst>
              <a:ext uri="{FF2B5EF4-FFF2-40B4-BE49-F238E27FC236}">
                <a16:creationId xmlns:a16="http://schemas.microsoft.com/office/drawing/2014/main" id="{8BFC4056-4E74-784C-8152-BBC318EC9C3D}"/>
              </a:ext>
            </a:extLst>
          </p:cNvPr>
          <p:cNvPicPr/>
          <p:nvPr>
            <p:custDataLst>
              <p:tags r:id="rId3"/>
            </p:custDataLst>
          </p:nvPr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2" r="6508" b="59138"/>
          <a:stretch/>
        </p:blipFill>
        <p:spPr bwMode="auto">
          <a:xfrm>
            <a:off x="5499488" y="4604184"/>
            <a:ext cx="1193023" cy="1148074"/>
          </a:xfrm>
          <a:prstGeom prst="ellipse">
            <a:avLst/>
          </a:prstGeom>
          <a:ln w="38100" cap="sq">
            <a:solidFill>
              <a:srgbClr val="27235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5B64E1A-EDD3-054C-B072-89F50168BFE9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648" y="5794885"/>
            <a:ext cx="1190413" cy="51078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21E0158F-7579-E443-8166-1B741019F6DF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0453749" y="6294191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8F1E868-41F3-9848-B087-A562D07C9D58}"/>
              </a:ext>
            </a:extLst>
          </p:cNvPr>
          <p:cNvSpPr/>
          <p:nvPr>
            <p:custDataLst>
              <p:tags r:id="rId6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2B8D9FC-8026-874E-AF68-7E9D4BFEDC86}"/>
              </a:ext>
            </a:extLst>
          </p:cNvPr>
          <p:cNvSpPr/>
          <p:nvPr>
            <p:custDataLst>
              <p:tags r:id="rId7"/>
            </p:custDataLst>
          </p:nvPr>
        </p:nvSpPr>
        <p:spPr bwMode="auto">
          <a:xfrm>
            <a:off x="0" y="184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01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38AE892-165E-6D4E-A566-A0B57F5F9067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68098" y="409480"/>
            <a:ext cx="588157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Lis le mot.</a:t>
            </a:r>
            <a:endParaRPr lang="fr-CA" sz="3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C78A07-A233-3147-B24D-D57B7189B341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6A121D-5BD3-FC42-A5C1-3078F2A8E058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184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594F91E-B7EF-FD45-826E-398A5F6801D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648" y="5794885"/>
            <a:ext cx="1190413" cy="51078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2145EC9-6379-0C41-A4E9-4FD1F00182A3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0453749" y="6294191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pic>
        <p:nvPicPr>
          <p:cNvPr id="19" name="Image 18" descr="C:\Users\chapleau_n\Documents\Publication\Programme de rééducation L'arbre des mots\Orthofino\Documents Version définitive\Croquis.jpg">
            <a:extLst>
              <a:ext uri="{FF2B5EF4-FFF2-40B4-BE49-F238E27FC236}">
                <a16:creationId xmlns:a16="http://schemas.microsoft.com/office/drawing/2014/main" id="{8BFC4056-4E74-784C-8152-BBC318EC9C3D}"/>
              </a:ext>
            </a:extLst>
          </p:cNvPr>
          <p:cNvPicPr/>
          <p:nvPr>
            <p:custDataLst>
              <p:tags r:id="rId6"/>
            </p:custDataLst>
          </p:nvPr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2" r="6508" b="59138"/>
          <a:stretch/>
        </p:blipFill>
        <p:spPr bwMode="auto">
          <a:xfrm>
            <a:off x="10131552" y="409480"/>
            <a:ext cx="1599447" cy="1559120"/>
          </a:xfrm>
          <a:prstGeom prst="ellipse">
            <a:avLst/>
          </a:prstGeom>
          <a:ln w="38100" cap="sq">
            <a:solidFill>
              <a:srgbClr val="9BD5E8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Rectangle à coins arrondis 12"/>
          <p:cNvSpPr/>
          <p:nvPr>
            <p:custDataLst>
              <p:tags r:id="rId7"/>
            </p:custDataLst>
          </p:nvPr>
        </p:nvSpPr>
        <p:spPr>
          <a:xfrm>
            <a:off x="5199440" y="2194560"/>
            <a:ext cx="5254309" cy="3718429"/>
          </a:xfrm>
          <a:prstGeom prst="roundRect">
            <a:avLst/>
          </a:prstGeom>
          <a:ln w="57150">
            <a:solidFill>
              <a:srgbClr val="9BD5E8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indent="539750">
              <a:spcBef>
                <a:spcPts val="300"/>
              </a:spcBef>
            </a:pPr>
            <a:endParaRPr lang="fr-CA" sz="4800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indent="539750">
              <a:spcBef>
                <a:spcPts val="300"/>
              </a:spcBef>
            </a:pPr>
            <a:r>
              <a:rPr lang="fr-CA" sz="5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tourner</a:t>
            </a:r>
          </a:p>
          <a:p>
            <a:endParaRPr lang="fr-CA" sz="48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21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rneau">
  <a:themeElements>
    <a:clrScheme name="Custom 17">
      <a:dk1>
        <a:srgbClr val="000000"/>
      </a:dk1>
      <a:lt1>
        <a:srgbClr val="FFFFFF"/>
      </a:lt1>
      <a:dk2>
        <a:srgbClr val="CDCDCD"/>
      </a:dk2>
      <a:lt2>
        <a:srgbClr val="626262"/>
      </a:lt2>
      <a:accent1>
        <a:srgbClr val="006472"/>
      </a:accent1>
      <a:accent2>
        <a:srgbClr val="00ACCD"/>
      </a:accent2>
      <a:accent3>
        <a:srgbClr val="46AB2A"/>
      </a:accent3>
      <a:accent4>
        <a:srgbClr val="49134C"/>
      </a:accent4>
      <a:accent5>
        <a:srgbClr val="9E3D96"/>
      </a:accent5>
      <a:accent6>
        <a:srgbClr val="FD7E08"/>
      </a:accent6>
      <a:hlink>
        <a:srgbClr val="006472"/>
      </a:hlink>
      <a:folHlink>
        <a:srgbClr val="49134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rgbClr val="676767"/>
            </a:solidFill>
            <a:effectLst/>
            <a:latin typeface="Calibri" charset="0"/>
            <a:ea typeface="ヒラギノ角ゴ ProN W3" charset="0"/>
            <a:cs typeface="ヒラギノ角ゴ ProN W3" charset="0"/>
            <a:sym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rgbClr val="676767"/>
            </a:solidFill>
            <a:effectLst/>
            <a:latin typeface="Calibri" charset="0"/>
            <a:ea typeface="ヒラギノ角ゴ ProN W3" charset="0"/>
            <a:cs typeface="ヒラギノ角ゴ ProN W3" charset="0"/>
            <a:sym typeface="Calibri" charset="0"/>
          </a:defRPr>
        </a:defPPr>
      </a:lstStyle>
    </a:lnDef>
  </a:objectDefaults>
  <a:extraClrSchemeLst>
    <a:extraClrScheme>
      <a:clrScheme name="Title &amp; Subtitle cop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" id="{27A65EEE-37B2-E748-8C42-DE56053D9870}" vid="{E6A6956F-A410-644D-A34E-97A75552F0A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1263</TotalTime>
  <Words>448</Words>
  <Application>Microsoft Office PowerPoint</Application>
  <PresentationFormat>Grand écran</PresentationFormat>
  <Paragraphs>106</Paragraphs>
  <Slides>18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18</vt:i4>
      </vt:variant>
    </vt:vector>
  </HeadingPairs>
  <TitlesOfParts>
    <vt:vector size="29" baseType="lpstr">
      <vt:lpstr>ＭＳ Ｐゴシック</vt:lpstr>
      <vt:lpstr>Arial</vt:lpstr>
      <vt:lpstr>Calibri</vt:lpstr>
      <vt:lpstr>Calibri Light</vt:lpstr>
      <vt:lpstr>Comic Sans MS</vt:lpstr>
      <vt:lpstr>Gill Sans</vt:lpstr>
      <vt:lpstr>Times New Roman</vt:lpstr>
      <vt:lpstr>Wingdings</vt:lpstr>
      <vt:lpstr>ヒラギノ角ゴ ProN W3</vt:lpstr>
      <vt:lpstr>morneau</vt:lpstr>
      <vt:lpstr>template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UQAM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 familles de mots</dc:title>
  <dc:creator>Chapleau, Nathalie</dc:creator>
  <cp:lastModifiedBy>Évaluateur</cp:lastModifiedBy>
  <cp:revision>172</cp:revision>
  <dcterms:created xsi:type="dcterms:W3CDTF">2018-02-13T21:23:20Z</dcterms:created>
  <dcterms:modified xsi:type="dcterms:W3CDTF">2021-12-01T00:38:31Z</dcterms:modified>
</cp:coreProperties>
</file>