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0" r:id="rId3"/>
    <p:sldId id="270" r:id="rId4"/>
    <p:sldId id="258" r:id="rId5"/>
    <p:sldId id="285" r:id="rId6"/>
    <p:sldId id="282" r:id="rId7"/>
    <p:sldId id="286" r:id="rId8"/>
    <p:sldId id="283" r:id="rId9"/>
    <p:sldId id="287" r:id="rId10"/>
    <p:sldId id="284" r:id="rId11"/>
    <p:sldId id="288" r:id="rId12"/>
    <p:sldId id="28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3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2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16DD57-5731-7F4D-9C07-21480F3A84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D75456A-4E6C-A349-8DA6-C605E3E8E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C8D512-293E-AD4A-81B9-AE15A653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08BE2E-8BD8-1640-9443-0E6E2AFD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92B0B3-C70B-7E40-A599-8D384459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81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94623-802D-E14B-A06E-B86097E95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8620F56-50DF-8C4A-909E-61DDAB9A7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E494EF-C654-2040-96B1-4AA62F744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099A47-4E59-6D4A-9A7A-C0FDE6AE1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A14F65-21C9-734B-8741-A64D59A73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763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A7BB4D-1810-EC40-B312-8EC391674D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1974343-CFA2-0847-A49B-7969334EF4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6D40E4-4DD8-6E4C-9958-55790E41A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6B543E-C9C3-BE4C-A216-F6CFBD87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CF4DF2-9186-994D-82AE-EE1A02566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815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2C62E0-EAE7-DB4C-9F38-90EB38C38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31DCE5-35CD-F241-83CA-E11E5A0DB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B2EC3E-5442-8844-BCC9-8E9A586C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C920BF6-0AFA-5947-96FA-183F6FDE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C6FB62-7381-FD49-BD5C-17B8D2D0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3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116B4D-410A-4F40-AF20-C13376128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CB120B8-2CBB-F448-AF08-0E2A8629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453877-7871-1841-8E11-702739EA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DFB233-713E-4246-B18F-9BBCEE00A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7530C9-D421-F148-AF84-D234959E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585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5DB7D5-EA23-B04A-B6D0-7BBEB543B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A50356-BA61-5A4F-A3AA-62D9D8E350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EA95840-E8EE-354D-B8F3-C09D16B94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F97081-2CD6-6148-BE06-66644C51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1/7/20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CD414E-CD52-0A4A-AE6B-3FB716ABB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6AB30F4-3B66-234F-A5FB-D9B888C87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23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B6755A-DC86-C247-87AF-54A106C72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D80DCA-C810-BE49-BAD0-0F5837084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43C803-DC4B-E348-B755-931F09253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0072143-1FF3-3345-9751-D960F345CE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FD728F8-9072-C54D-8A54-D679C45F16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C895EC2-411D-A142-86EF-836645F4A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04D4DBD-3D74-5C48-B6C3-233349A55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1879C0-B7DF-0B41-96D0-3D188512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143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AC89A3-F00A-0945-AD7B-A0817B41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F13E63-F743-0B4F-BD30-2D5B65D17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C6A27B-3D12-0A47-AEE9-419995C4C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A99FDC-D177-ED42-A37A-1165C764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55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2260656-8B9B-9C4B-A077-3C6CFEBE3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D11FAFA-A14D-A94C-A2E5-CA783A0A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1232FD-76F5-3943-9351-93C0BFD9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49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9E5B7-8993-FC4E-8420-DC05D05B0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B2D3B16-C5D8-514B-B932-7CC7CA643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0A317B8-3583-504C-BF55-CBF2E064D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BA52CB-7D49-5340-89EF-7FCF675FB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1/7/20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5AB4D54-DB7A-324F-A79D-E97F1F9E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C0211C7-1481-8B4D-BB1B-C5FCEBCD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51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A1EE5-0D71-4241-974E-3F9A9FC2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0A8DBC-6302-CE46-9CD7-98C474754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EBA9015-4EEE-F14C-9AFD-C463BEDAD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3E61C0-3988-6D47-A1AF-969F04EB4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39E2834-2E77-5B40-A6A3-F3018A733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7F6C16-A88A-C946-A8A9-0D8720DBD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67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D16B2E-9677-1A4F-B1C1-8535496A1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9CE8047-B559-EA4D-9A71-96B4C83FA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FC7-CD3E-B744-93E8-E84EA89FEC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1/7/20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24E42E-9C7C-A340-9675-5DDAE3BED6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727278-A212-8849-9D92-C41526CB6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3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F4DEC83-947D-B54D-94BF-A2C5B66C1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93"/>
            <a:ext cx="12192000" cy="6888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0F4CEBC-43E3-7B43-AEB1-0500D01802A2}"/>
              </a:ext>
            </a:extLst>
          </p:cNvPr>
          <p:cNvSpPr/>
          <p:nvPr/>
        </p:nvSpPr>
        <p:spPr>
          <a:xfrm>
            <a:off x="4261951" y="4466951"/>
            <a:ext cx="3668120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2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à</a:t>
            </a:r>
            <a:r>
              <a:rPr lang="fr-CA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la découverte des intrus</a:t>
            </a:r>
            <a:endParaRPr lang="fr-CA" sz="2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68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/>
        </p:nvSpPr>
        <p:spPr>
          <a:xfrm>
            <a:off x="5030195" y="311431"/>
            <a:ext cx="2131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Activité 4</a:t>
            </a:r>
            <a:endParaRPr lang="fr-C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/>
        </p:nvSpPr>
        <p:spPr>
          <a:xfrm>
            <a:off x="991958" y="3584715"/>
            <a:ext cx="1079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fruit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/>
        </p:nvSpPr>
        <p:spPr>
          <a:xfrm>
            <a:off x="3839175" y="2495829"/>
            <a:ext cx="1328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fraise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/>
        </p:nvSpPr>
        <p:spPr>
          <a:xfrm>
            <a:off x="6827751" y="3588030"/>
            <a:ext cx="1328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fruité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/>
        </p:nvSpPr>
        <p:spPr>
          <a:xfrm>
            <a:off x="9897846" y="2524544"/>
            <a:ext cx="1148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fuite</a:t>
            </a:r>
          </a:p>
        </p:txBody>
      </p:sp>
    </p:spTree>
    <p:extLst>
      <p:ext uri="{BB962C8B-B14F-4D97-AF65-F5344CB8AC3E}">
        <p14:creationId xmlns:p14="http://schemas.microsoft.com/office/powerpoint/2010/main" val="281561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C1695A-B0E4-1A46-90CF-62DE0C17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059" y="1173357"/>
            <a:ext cx="4862605" cy="348533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5197149-96B6-6342-A8CA-6E91E6C0C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343" y="1173357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/>
        </p:nvSpPr>
        <p:spPr>
          <a:xfrm>
            <a:off x="4972487" y="311431"/>
            <a:ext cx="22470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Activité 3 </a:t>
            </a:r>
            <a:endParaRPr lang="fr-C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7A565B-B7DD-EB42-B353-74221A179594}"/>
              </a:ext>
            </a:extLst>
          </p:cNvPr>
          <p:cNvSpPr/>
          <p:nvPr/>
        </p:nvSpPr>
        <p:spPr>
          <a:xfrm>
            <a:off x="991958" y="3584715"/>
            <a:ext cx="10791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fruit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19EF79-34AE-C144-A79C-363315CAFB8A}"/>
              </a:ext>
            </a:extLst>
          </p:cNvPr>
          <p:cNvSpPr/>
          <p:nvPr/>
        </p:nvSpPr>
        <p:spPr>
          <a:xfrm>
            <a:off x="3839175" y="2495829"/>
            <a:ext cx="13283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fraise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A82CE7-630F-AD40-BA73-2D321988659C}"/>
              </a:ext>
            </a:extLst>
          </p:cNvPr>
          <p:cNvSpPr/>
          <p:nvPr/>
        </p:nvSpPr>
        <p:spPr>
          <a:xfrm>
            <a:off x="6827751" y="3588030"/>
            <a:ext cx="13285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fruité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95D204-014E-064B-9C60-1BFC3E71F594}"/>
              </a:ext>
            </a:extLst>
          </p:cNvPr>
          <p:cNvSpPr/>
          <p:nvPr/>
        </p:nvSpPr>
        <p:spPr>
          <a:xfrm>
            <a:off x="9897846" y="2524544"/>
            <a:ext cx="11489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fuite</a:t>
            </a:r>
          </a:p>
        </p:txBody>
      </p:sp>
    </p:spTree>
    <p:extLst>
      <p:ext uri="{BB962C8B-B14F-4D97-AF65-F5344CB8AC3E}">
        <p14:creationId xmlns:p14="http://schemas.microsoft.com/office/powerpoint/2010/main" val="3193783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/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28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/>
        </p:nvSpPr>
        <p:spPr>
          <a:xfrm>
            <a:off x="3720993" y="2551837"/>
            <a:ext cx="4750018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SUPER !!</a:t>
            </a:r>
          </a:p>
          <a:p>
            <a:pPr algn="ctr"/>
            <a:r>
              <a:rPr lang="fr-CA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Tu es un champion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9" y="6050280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660360" y="6487640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800811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>
            <p:custDataLst>
              <p:tags r:id="rId1"/>
            </p:custDataLst>
          </p:nvPr>
        </p:nvSpPr>
        <p:spPr>
          <a:xfrm>
            <a:off x="9823704" y="6316718"/>
            <a:ext cx="23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190F121-27EE-054A-9550-0BE47FBB7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5275" y="0"/>
            <a:ext cx="12347275" cy="683592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D9FE266-A0F1-A640-9E69-20C853FD4F5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075" y="6094801"/>
            <a:ext cx="1190413" cy="510789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D26B446C-1F0C-5E4D-B0F2-DB5792745B8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0002806" y="6532161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196001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B6D37B5A-0C8A-E642-AF1C-990968011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0938049" cy="7746011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AAA56A95-977A-1241-92C1-3DD4D6AB6F5B}"/>
              </a:ext>
            </a:extLst>
          </p:cNvPr>
          <p:cNvSpPr/>
          <p:nvPr/>
        </p:nvSpPr>
        <p:spPr>
          <a:xfrm>
            <a:off x="3474720" y="807720"/>
            <a:ext cx="5242560" cy="5242560"/>
          </a:xfrm>
          <a:prstGeom prst="ellipse">
            <a:avLst/>
          </a:prstGeom>
          <a:solidFill>
            <a:srgbClr val="28235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35F57F-071C-D447-8EF8-1DED42879FE9}"/>
              </a:ext>
            </a:extLst>
          </p:cNvPr>
          <p:cNvSpPr/>
          <p:nvPr/>
        </p:nvSpPr>
        <p:spPr>
          <a:xfrm>
            <a:off x="3708167" y="2551837"/>
            <a:ext cx="477566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À toi d’être </a:t>
            </a:r>
          </a:p>
          <a:p>
            <a:pPr algn="ctr"/>
            <a:r>
              <a:rPr lang="fr-CA" sz="5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 détective!</a:t>
            </a:r>
          </a:p>
        </p:txBody>
      </p:sp>
      <p:pic>
        <p:nvPicPr>
          <p:cNvPr id="19" name="Image 18" descr="C:\Users\chapleau_n\Documents\Publication\Programme de rééducation L'arbre des mots\Orthofino\Documents Version définitive\Croquis.jpg">
            <a:extLst>
              <a:ext uri="{FF2B5EF4-FFF2-40B4-BE49-F238E27FC236}">
                <a16:creationId xmlns:a16="http://schemas.microsoft.com/office/drawing/2014/main" id="{8BFC4056-4E74-784C-8152-BBC318EC9C3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r="6508" b="59138"/>
          <a:stretch/>
        </p:blipFill>
        <p:spPr bwMode="auto">
          <a:xfrm>
            <a:off x="5499488" y="4604184"/>
            <a:ext cx="1193023" cy="1148074"/>
          </a:xfrm>
          <a:prstGeom prst="ellipse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2F64D3B-D1A1-0C48-A528-41F9CF3BC23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29" y="6050280"/>
            <a:ext cx="1190413" cy="510789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96EE5A63-E46D-9B41-9D8E-14432096CBC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9660360" y="6487640"/>
            <a:ext cx="21891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28235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© Nathalie Chapleau</a:t>
            </a:r>
          </a:p>
        </p:txBody>
      </p:sp>
    </p:spTree>
    <p:extLst>
      <p:ext uri="{BB962C8B-B14F-4D97-AF65-F5344CB8AC3E}">
        <p14:creationId xmlns:p14="http://schemas.microsoft.com/office/powerpoint/2010/main" val="3759401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F3156B-D424-1343-8B3F-A9C07496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948"/>
            <a:ext cx="12192000" cy="66260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/>
        </p:nvSpPr>
        <p:spPr>
          <a:xfrm>
            <a:off x="5030195" y="311431"/>
            <a:ext cx="2131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Activité 1</a:t>
            </a:r>
            <a:endParaRPr lang="fr-C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132DD-8F35-0F44-B93A-ADD2C02BA14D}"/>
              </a:ext>
            </a:extLst>
          </p:cNvPr>
          <p:cNvSpPr/>
          <p:nvPr/>
        </p:nvSpPr>
        <p:spPr>
          <a:xfrm>
            <a:off x="1780761" y="3075057"/>
            <a:ext cx="1366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EF43D0-7B75-2745-8344-AE93AE434D89}"/>
              </a:ext>
            </a:extLst>
          </p:cNvPr>
          <p:cNvSpPr/>
          <p:nvPr/>
        </p:nvSpPr>
        <p:spPr>
          <a:xfrm>
            <a:off x="5030195" y="3075057"/>
            <a:ext cx="2351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atin typeface="Comic Sans MS" panose="030F0702030302020204" pitchFamily="66" charset="0"/>
              </a:rPr>
              <a:t>poulailler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1BB30-FD0A-814C-81BF-E847A943F98D}"/>
              </a:ext>
            </a:extLst>
          </p:cNvPr>
          <p:cNvSpPr/>
          <p:nvPr/>
        </p:nvSpPr>
        <p:spPr>
          <a:xfrm>
            <a:off x="9045163" y="3075057"/>
            <a:ext cx="19303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atin typeface="Comic Sans MS" panose="030F0702030302020204" pitchFamily="66" charset="0"/>
              </a:rPr>
              <a:t>poutine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325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F3156B-D424-1343-8B3F-A9C07496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948"/>
            <a:ext cx="12192000" cy="662605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D0887D-9B1F-5149-82B9-36CFF193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995" y="1752600"/>
            <a:ext cx="4862605" cy="34853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/>
        </p:nvSpPr>
        <p:spPr>
          <a:xfrm>
            <a:off x="4110298" y="311431"/>
            <a:ext cx="39714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Activité 1 - </a:t>
            </a:r>
            <a:r>
              <a:rPr lang="fr-CA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corrigé</a:t>
            </a:r>
            <a:endParaRPr lang="fr-CA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132DD-8F35-0F44-B93A-ADD2C02BA14D}"/>
              </a:ext>
            </a:extLst>
          </p:cNvPr>
          <p:cNvSpPr/>
          <p:nvPr/>
        </p:nvSpPr>
        <p:spPr>
          <a:xfrm>
            <a:off x="1780761" y="3075057"/>
            <a:ext cx="13660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poule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EF43D0-7B75-2745-8344-AE93AE434D89}"/>
              </a:ext>
            </a:extLst>
          </p:cNvPr>
          <p:cNvSpPr/>
          <p:nvPr/>
        </p:nvSpPr>
        <p:spPr>
          <a:xfrm>
            <a:off x="5030195" y="3075057"/>
            <a:ext cx="23519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atin typeface="Comic Sans MS" panose="030F0702030302020204" pitchFamily="66" charset="0"/>
              </a:rPr>
              <a:t>poulailler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1BB30-FD0A-814C-81BF-E847A943F98D}"/>
              </a:ext>
            </a:extLst>
          </p:cNvPr>
          <p:cNvSpPr/>
          <p:nvPr/>
        </p:nvSpPr>
        <p:spPr>
          <a:xfrm>
            <a:off x="9045163" y="3075057"/>
            <a:ext cx="19303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atin typeface="Comic Sans MS" panose="030F0702030302020204" pitchFamily="66" charset="0"/>
              </a:rPr>
              <a:t>poutine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7076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F3156B-D424-1343-8B3F-A9C07496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948"/>
            <a:ext cx="12192000" cy="66260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/>
        </p:nvSpPr>
        <p:spPr>
          <a:xfrm>
            <a:off x="5030195" y="311431"/>
            <a:ext cx="2131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Activité 2</a:t>
            </a:r>
            <a:endParaRPr lang="fr-C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6132DD-8F35-0F44-B93A-ADD2C02BA14D}"/>
              </a:ext>
            </a:extLst>
          </p:cNvPr>
          <p:cNvSpPr/>
          <p:nvPr/>
        </p:nvSpPr>
        <p:spPr>
          <a:xfrm>
            <a:off x="1767104" y="3075057"/>
            <a:ext cx="13933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matin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EF43D0-7B75-2745-8344-AE93AE434D89}"/>
              </a:ext>
            </a:extLst>
          </p:cNvPr>
          <p:cNvSpPr/>
          <p:nvPr/>
        </p:nvSpPr>
        <p:spPr>
          <a:xfrm>
            <a:off x="5452587" y="3075057"/>
            <a:ext cx="1507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atin typeface="Comic Sans MS" panose="030F0702030302020204" pitchFamily="66" charset="0"/>
              </a:rPr>
              <a:t>marin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C1BB30-FD0A-814C-81BF-E847A943F98D}"/>
              </a:ext>
            </a:extLst>
          </p:cNvPr>
          <p:cNvSpPr/>
          <p:nvPr/>
        </p:nvSpPr>
        <p:spPr>
          <a:xfrm>
            <a:off x="9057186" y="3075057"/>
            <a:ext cx="1906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atin typeface="Comic Sans MS" panose="030F0702030302020204" pitchFamily="66" charset="0"/>
              </a:rPr>
              <a:t>matinal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FFA55D0-EC99-BD45-B48D-0B6C3E20AB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9837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CF3156B-D424-1343-8B3F-A9C074963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948"/>
            <a:ext cx="12192000" cy="662605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4D0887D-9B1F-5149-82B9-36CFF193C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856" y="1802306"/>
            <a:ext cx="4862605" cy="34853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/>
        </p:nvSpPr>
        <p:spPr>
          <a:xfrm>
            <a:off x="4110298" y="311431"/>
            <a:ext cx="39714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Activité 2 - </a:t>
            </a:r>
            <a:r>
              <a:rPr lang="fr-CA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corrigé</a:t>
            </a:r>
            <a:endParaRPr lang="fr-CA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945ECBE3-C40C-3143-8D06-01A620B96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177EE1-66B0-144E-B739-AF7702A61C28}"/>
              </a:ext>
            </a:extLst>
          </p:cNvPr>
          <p:cNvSpPr/>
          <p:nvPr/>
        </p:nvSpPr>
        <p:spPr>
          <a:xfrm>
            <a:off x="1767104" y="3075057"/>
            <a:ext cx="13933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matin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2A7DB4-F6A9-6F45-BA92-F995CD9AE5B0}"/>
              </a:ext>
            </a:extLst>
          </p:cNvPr>
          <p:cNvSpPr/>
          <p:nvPr/>
        </p:nvSpPr>
        <p:spPr>
          <a:xfrm>
            <a:off x="5452587" y="3075057"/>
            <a:ext cx="15071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atin typeface="Comic Sans MS" panose="030F0702030302020204" pitchFamily="66" charset="0"/>
              </a:rPr>
              <a:t>marin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26C2DA8-2F6C-484E-B3FF-43C474B7CA2C}"/>
              </a:ext>
            </a:extLst>
          </p:cNvPr>
          <p:cNvSpPr/>
          <p:nvPr/>
        </p:nvSpPr>
        <p:spPr>
          <a:xfrm>
            <a:off x="9057186" y="3075057"/>
            <a:ext cx="19062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atin typeface="Comic Sans MS" panose="030F0702030302020204" pitchFamily="66" charset="0"/>
              </a:rPr>
              <a:t>matinal</a:t>
            </a:r>
          </a:p>
        </p:txBody>
      </p:sp>
    </p:spTree>
    <p:extLst>
      <p:ext uri="{BB962C8B-B14F-4D97-AF65-F5344CB8AC3E}">
        <p14:creationId xmlns:p14="http://schemas.microsoft.com/office/powerpoint/2010/main" val="261920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/>
        </p:nvSpPr>
        <p:spPr>
          <a:xfrm>
            <a:off x="5030195" y="311431"/>
            <a:ext cx="213160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Activité 3</a:t>
            </a:r>
            <a:endParaRPr lang="fr-C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/>
        </p:nvSpPr>
        <p:spPr>
          <a:xfrm>
            <a:off x="980000" y="3584715"/>
            <a:ext cx="1103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/>
        </p:nvSpPr>
        <p:spPr>
          <a:xfrm>
            <a:off x="3737351" y="2495829"/>
            <a:ext cx="15319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/>
        </p:nvSpPr>
        <p:spPr>
          <a:xfrm>
            <a:off x="6675369" y="3588030"/>
            <a:ext cx="1633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/>
        </p:nvSpPr>
        <p:spPr>
          <a:xfrm>
            <a:off x="9550058" y="2524544"/>
            <a:ext cx="1844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venteux</a:t>
            </a:r>
          </a:p>
        </p:txBody>
      </p:sp>
    </p:spTree>
    <p:extLst>
      <p:ext uri="{BB962C8B-B14F-4D97-AF65-F5344CB8AC3E}">
        <p14:creationId xmlns:p14="http://schemas.microsoft.com/office/powerpoint/2010/main" val="388255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44B61BC-41CD-7D4A-946B-435BC0B03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31"/>
            <a:ext cx="12192000" cy="65465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EC1695A-B0E4-1A46-90CF-62DE0C171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700" y="2195991"/>
            <a:ext cx="4862605" cy="348533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C3180EB-F3FA-CE48-9E22-254EC167D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00" y="311431"/>
            <a:ext cx="1651259" cy="17238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054F867-EEAF-EA48-A5FA-337B9773D25D}"/>
              </a:ext>
            </a:extLst>
          </p:cNvPr>
          <p:cNvSpPr/>
          <p:nvPr/>
        </p:nvSpPr>
        <p:spPr>
          <a:xfrm>
            <a:off x="4110296" y="311431"/>
            <a:ext cx="39714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Activité 3 - </a:t>
            </a:r>
            <a:r>
              <a:rPr lang="fr-CA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corrigé</a:t>
            </a:r>
            <a:endParaRPr lang="fr-CA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9A615-738D-3048-99F3-BF022555B0CA}"/>
              </a:ext>
            </a:extLst>
          </p:cNvPr>
          <p:cNvSpPr/>
          <p:nvPr/>
        </p:nvSpPr>
        <p:spPr>
          <a:xfrm>
            <a:off x="980000" y="3584715"/>
            <a:ext cx="110305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22B55B-A804-0B4C-9946-42C0C0CF31C0}"/>
              </a:ext>
            </a:extLst>
          </p:cNvPr>
          <p:cNvSpPr/>
          <p:nvPr/>
        </p:nvSpPr>
        <p:spPr>
          <a:xfrm>
            <a:off x="3737351" y="2495829"/>
            <a:ext cx="15319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70413E-6678-2042-BC1F-C7A9DA17E818}"/>
              </a:ext>
            </a:extLst>
          </p:cNvPr>
          <p:cNvSpPr/>
          <p:nvPr/>
        </p:nvSpPr>
        <p:spPr>
          <a:xfrm>
            <a:off x="6675369" y="3588030"/>
            <a:ext cx="16332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vendre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40CA6-76B8-DE4C-A135-ABDC43973145}"/>
              </a:ext>
            </a:extLst>
          </p:cNvPr>
          <p:cNvSpPr/>
          <p:nvPr/>
        </p:nvSpPr>
        <p:spPr>
          <a:xfrm>
            <a:off x="9550058" y="2524544"/>
            <a:ext cx="1844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venteux</a:t>
            </a:r>
          </a:p>
        </p:txBody>
      </p:sp>
    </p:spTree>
    <p:extLst>
      <p:ext uri="{BB962C8B-B14F-4D97-AF65-F5344CB8AC3E}">
        <p14:creationId xmlns:p14="http://schemas.microsoft.com/office/powerpoint/2010/main" val="423174183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80</Words>
  <Application>Microsoft Macintosh PowerPoint</Application>
  <PresentationFormat>Grand écran</PresentationFormat>
  <Paragraphs>45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kathy beaupre boivin</dc:creator>
  <cp:lastModifiedBy>kathy beaupre boivin</cp:lastModifiedBy>
  <cp:revision>4</cp:revision>
  <dcterms:created xsi:type="dcterms:W3CDTF">2020-01-08T03:54:22Z</dcterms:created>
  <dcterms:modified xsi:type="dcterms:W3CDTF">2020-01-08T05:08:05Z</dcterms:modified>
</cp:coreProperties>
</file>