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  <p:sldMasterId id="2147483717" r:id="rId3"/>
  </p:sldMasterIdLst>
  <p:sldIdLst>
    <p:sldId id="256" r:id="rId4"/>
    <p:sldId id="275" r:id="rId5"/>
    <p:sldId id="258" r:id="rId6"/>
    <p:sldId id="274" r:id="rId7"/>
    <p:sldId id="273" r:id="rId8"/>
    <p:sldId id="276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35C"/>
    <a:srgbClr val="F2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05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9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656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62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21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463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5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813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427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794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562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66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947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727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08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2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30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612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297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819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816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347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205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38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883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869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5502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019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1969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63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202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1783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526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5894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984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984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359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717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077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1193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425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55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07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0C3BE-90A4-B940-9BCE-7CB593E2D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84C13D-8AFD-2D41-BD6D-76E900A42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987AA-95C0-594C-8F98-6DBFBCD8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C890E-E617-394B-B5A0-D47034C4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9D9A5D-F3CF-5C46-94FA-408E3733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22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6402A-10B9-AB47-ABBB-9B332723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6267FE-11DB-3B41-B85F-5C5AE86D9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5BB8CE-7420-6144-94DD-AC9F307D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126B4-5E59-9749-AB90-5A0A63A3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594D24-E3A4-644B-B982-2F8F95ED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3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08A4A-C6B0-CD49-B155-AE7E2CD7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007318-7A55-CA4A-8A98-88FEC411B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EB61C7-D0C3-864F-BCF0-B5716D8C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6773BA-BED6-2348-A86F-48C6758C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5C033F-9B64-994C-B557-2AF1845A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50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6917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CEEE9-F39C-3F46-8B4D-F8F9968D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E47E8-09E6-354A-8EB5-18BCA9DDC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5C9344-5FFD-8D45-BAA4-5584A7F2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1DDD32-DA5E-F24F-B3B6-048D93E6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58A1A9-F772-A944-9AB7-56ABE4AF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0F5AB4-FBD6-E141-AA37-A50F396C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27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DEB54-0DA7-634A-8417-9A1C0F7A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E012B-7FEC-0144-9089-5D665D5B9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BA522B-8066-C148-974C-39A3D1E6E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05B197-7400-FB4C-A0AF-811077E17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7CABFD-B675-2749-9F95-551988984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DBE1FB-BB43-2049-8571-C9502A16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E8CA4B-1321-9F47-8A5A-F619506E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86FC38-AF6F-8645-9D42-2834D835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91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1050E-6F5F-2745-BB2F-0BE53D83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29B271-8F25-C64D-9266-22DB4463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405DC4-66AC-9740-B9BA-68BFE9D4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2123F2-6EE4-B84E-9FE7-BEC161B1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5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0B0F1C-5650-5A4F-A6DF-0EFDF75E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012742B-82AB-EC45-94C6-AA194ACB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401498-3392-F94D-93A1-E45890F9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66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37702-5B38-4841-A137-91E94DF7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F5F05-61DB-6848-914D-7D171E48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250653-CFB0-1945-BE05-8BF46D30B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CCD4C4-71FC-B942-AE88-85E6A05E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CF9591-BF8B-0C4D-8DDC-6209B781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D855EA-2A24-E94B-BCFF-3A796603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92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CD15F-B162-2545-887C-6F7102C0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0AF2FE-5E47-D548-9A2E-D540FCE65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DDC123-49CE-824C-A9F1-0F8B334FA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0019F0-02E8-B841-87E7-9FE74916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94F5E4-E0E7-0845-A88A-96A229E0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6C2EF3-AF73-6F4C-9EB6-973B03DF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786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C2942-4078-6646-A82C-CC7B0E4A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09EA18-804E-2A4E-9AAA-B8F045D94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DCB3C9-1095-8F48-9B9F-1B5CAF07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EC5FE-E298-294C-9D99-58ECFDC7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FD6F47-C242-DF41-9348-7D921B06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361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6AF91A-5042-C441-85DB-4A4DBF211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2D2899-2980-FF43-B673-EC0FFB99F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199D7-0EA0-3945-8D48-28296D6B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96EB5-924C-684B-94F0-F786B44E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C4C9D-01BF-2945-A5E7-C68C71B3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54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884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888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941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693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984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984" smtClean="0">
                <a:solidFill>
                  <a:schemeClr val="tx1"/>
                </a:solidFill>
              </a:rPr>
              <a:pPr algn="ctr"/>
              <a:t>‹N°›</a:t>
            </a:fld>
            <a:endParaRPr lang="en-US" sz="98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8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6C7E7A-CA01-9D48-B4F5-265FEDD4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168E1-C854-6041-8FC2-EB9F442DA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61828-FE49-B742-B1B4-D3B62A865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82E2-1EED-1A4D-9EEC-1765F1CF2901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783EE1-D079-0940-9A03-A4E64FE89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69B44-6B24-B14A-8C3E-3EAE08F49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9E4D-D2F9-9F4E-9A49-A2C07DBB1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5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53.xml"/><Relationship Id="rId5" Type="http://schemas.openxmlformats.org/officeDocument/2006/relationships/tags" Target="../tags/tag7.xml"/><Relationship Id="rId10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5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6.png"/><Relationship Id="rId5" Type="http://schemas.openxmlformats.org/officeDocument/2006/relationships/tags" Target="../tags/tag12.xml"/><Relationship Id="rId10" Type="http://schemas.openxmlformats.org/officeDocument/2006/relationships/image" Target="../media/image14.png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590F7E-C720-CA47-9E0F-5236B204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21C1E9-A463-D742-9B11-B05BC7302CC0}"/>
              </a:ext>
            </a:extLst>
          </p:cNvPr>
          <p:cNvSpPr/>
          <p:nvPr/>
        </p:nvSpPr>
        <p:spPr>
          <a:xfrm>
            <a:off x="4169163" y="4466951"/>
            <a:ext cx="385368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la construction des mots</a:t>
            </a:r>
            <a:endParaRPr lang="fr-CA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6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/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/>
        </p:nvSpPr>
        <p:spPr>
          <a:xfrm>
            <a:off x="2104391" y="931916"/>
            <a:ext cx="8011465" cy="4906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/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/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/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/>
        </p:nvGrpSpPr>
        <p:grpSpPr>
          <a:xfrm>
            <a:off x="2368865" y="1317383"/>
            <a:ext cx="7612897" cy="3188573"/>
            <a:chOff x="2368865" y="1317383"/>
            <a:chExt cx="7612897" cy="3188573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8865" y="368847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317383"/>
              <a:ext cx="6539137" cy="3188573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837771" y="1710322"/>
              <a:ext cx="532526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Salut!</a:t>
              </a:r>
            </a:p>
            <a:p>
              <a:r>
                <a:rPr lang="fr-CA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Je vais te montrer comment construire des mots avec </a:t>
              </a:r>
            </a:p>
            <a:p>
              <a:r>
                <a:rPr lang="fr-CA" sz="3200" i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	L’arbre des mots</a:t>
              </a:r>
              <a:r>
                <a:rPr lang="fr-CA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8314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576" y="0"/>
            <a:ext cx="12228576" cy="68359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/>
        </p:nvSpPr>
        <p:spPr>
          <a:xfrm>
            <a:off x="5946735" y="5125319"/>
            <a:ext cx="150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475AEFE-F479-EB4F-AB29-994425502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2919" y="-1185065"/>
            <a:ext cx="2692400" cy="15113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9FE10AD-870B-5B4A-A49E-A30FF99A67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0242" y="-1352976"/>
            <a:ext cx="2247900" cy="1714500"/>
          </a:xfrm>
          <a:prstGeom prst="rect">
            <a:avLst/>
          </a:prstGeom>
        </p:spPr>
      </p:pic>
      <p:sp>
        <p:nvSpPr>
          <p:cNvPr id="18" name="Flèche courbée vers le bas 17">
            <a:extLst>
              <a:ext uri="{FF2B5EF4-FFF2-40B4-BE49-F238E27FC236}">
                <a16:creationId xmlns:a16="http://schemas.microsoft.com/office/drawing/2014/main" id="{4D2710A6-D0B1-0946-8C40-3407982A1A5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7780795" flipV="1">
            <a:off x="8397658" y="4366883"/>
            <a:ext cx="2133058" cy="1005708"/>
          </a:xfrm>
          <a:prstGeom prst="curvedDownArrow">
            <a:avLst/>
          </a:prstGeom>
          <a:solidFill>
            <a:srgbClr val="28235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9" name="Flèche courbée vers le haut 18">
            <a:extLst>
              <a:ext uri="{FF2B5EF4-FFF2-40B4-BE49-F238E27FC236}">
                <a16:creationId xmlns:a16="http://schemas.microsoft.com/office/drawing/2014/main" id="{A536EBA0-95B7-B843-ADED-2E749B1D8B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3561413">
            <a:off x="3311612" y="4386112"/>
            <a:ext cx="2051292" cy="763335"/>
          </a:xfrm>
          <a:prstGeom prst="curvedUpArrow">
            <a:avLst/>
          </a:prstGeom>
          <a:solidFill>
            <a:srgbClr val="F291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D9FE266-A0F1-A640-9E69-20C853FD4F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26B446C-1F0C-5E4D-B0F2-DB5792745B8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3432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8287 C -0.0013 0.08889 -0.00182 0.09514 -0.00222 0.10139 C -0.00287 0.10949 -0.00287 0.11759 -0.00378 0.12546 C -0.00443 0.13102 -0.00456 0.1375 -0.00677 0.14143 C -0.0082 0.14398 -0.01003 0.14629 -0.0112 0.14953 C -0.0125 0.15278 -0.01276 0.15717 -0.01419 0.16018 C -0.01589 0.16342 -0.01836 0.16528 -0.02031 0.16805 C -0.02188 0.1706 -0.02318 0.17361 -0.02474 0.17616 C -0.03125 0.18565 -0.02695 0.17801 -0.03373 0.18403 C -0.03542 0.18541 -0.03659 0.18796 -0.03828 0.18935 C -0.03972 0.19074 -0.04141 0.19074 -0.04271 0.19213 C -0.0444 0.19352 -0.04557 0.19606 -0.04727 0.19745 C -0.04922 0.19884 -0.0513 0.19907 -0.05326 0.2 C -0.05482 0.20092 -0.05625 0.20208 -0.05781 0.20278 C -0.06419 0.20602 -0.06432 0.20532 -0.07123 0.2081 C -0.09037 0.21574 -0.06211 0.20532 -0.08477 0.21342 C -0.09193 0.22199 -0.08763 0.21782 -0.09831 0.22407 L -0.10287 0.22685 C -0.1043 0.22754 -0.10599 0.22778 -0.10729 0.2294 L -0.11185 0.23472 C -0.11276 0.2375 -0.11367 0.24028 -0.11485 0.24282 C -0.11901 0.25162 -0.11953 0.24884 -0.12227 0.25879 C -0.12305 0.26134 -0.12318 0.26412 -0.12383 0.26666 C -0.12852 0.28634 -0.12552 0.26852 -0.12826 0.28819 C -0.12787 0.30139 -0.128 0.31481 -0.12682 0.32801 C -0.12617 0.33495 -0.12201 0.33819 -0.11927 0.34143 C -0.11732 0.34398 -0.11537 0.34676 -0.11328 0.34953 C -0.10326 0.36227 -0.11419 0.34861 -0.1043 0.35741 C -0.10274 0.35879 -0.10156 0.36157 -0.09974 0.36273 C -0.09401 0.36643 -0.08503 0.36898 -0.07878 0.37083 C -0.07526 0.37176 -0.07175 0.37222 -0.06823 0.37338 C -0.06628 0.37407 -0.06432 0.37523 -0.06224 0.37616 C -0.05677 0.37824 -0.05404 0.3787 -0.04883 0.38148 C -0.0457 0.3831 -0.04271 0.38495 -0.03972 0.3868 C -0.03828 0.38773 -0.03672 0.38819 -0.03529 0.38935 C -0.0332 0.3912 -0.03138 0.39328 -0.0293 0.39467 C -0.02787 0.39583 -0.02617 0.39606 -0.02474 0.39745 C -0.02162 0.40046 -0.01875 0.40463 -0.01576 0.4081 L -0.0112 0.41342 C -0.00052 0.44213 -0.01719 0.39861 -0.00378 0.4294 C 0.00885 0.4581 -0.00352 0.43518 0.00677 0.45347 L 0.00976 0.46944 L 0.01133 0.47754 C 0.01081 0.49259 0.01055 0.50764 0.00976 0.52268 C 0.0095 0.52685 0.00573 0.54861 0.00521 0.54953 C 0.00377 0.55208 0.00208 0.55463 0.00078 0.55741 C -0.00195 0.56319 -0.00261 0.56944 -0.00677 0.57338 C -0.00951 0.57616 -0.01263 0.57754 -0.01576 0.5787 C -0.01771 0.57963 -0.01979 0.58078 -0.02175 0.58148 C -0.02839 0.58356 -0.03477 0.58426 -0.04128 0.5868 C -0.04284 0.5875 -0.04427 0.58866 -0.04583 0.58958 C -0.06081 0.58866 -0.07578 0.58912 -0.09076 0.5868 C -0.09401 0.58634 -0.09974 0.58148 -0.09974 0.58148 C -0.10078 0.5787 -0.10143 0.57546 -0.10287 0.57338 C -0.10547 0.56921 -0.10925 0.56736 -0.11185 0.56273 L -0.11485 0.55741 " pathEditMode="relative" ptsTypes="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 0.07847 C 0.03802 0.09398 0.03646 0.10093 0.0392 0.11574 C 0.03972 0.11875 0.04141 0.12083 0.04219 0.12361 C 0.04467 0.13241 0.04232 0.13194 0.04662 0.13958 C 0.04792 0.1419 0.04987 0.14282 0.05118 0.14514 C 0.0543 0.15 0.05638 0.15764 0.06016 0.16111 C 0.06211 0.16273 0.06433 0.16412 0.06615 0.16644 C 0.06784 0.16852 0.06888 0.17222 0.07071 0.17431 C 0.07201 0.17593 0.0737 0.17569 0.07513 0.17708 C 0.07683 0.17847 0.078 0.18102 0.07969 0.18241 C 0.08112 0.18356 0.08282 0.18356 0.08412 0.18495 C 0.08737 0.18819 0.08972 0.19421 0.0931 0.1956 C 0.10612 0.20139 0.09206 0.19444 0.10521 0.2037 C 0.10808 0.20579 0.1112 0.20718 0.1142 0.20903 L 0.12761 0.21713 L 0.13217 0.21968 C 0.13373 0.2206 0.13529 0.22083 0.13672 0.22245 C 0.14467 0.23194 0.13985 0.22546 0.15013 0.24375 L 0.15469 0.25162 C 0.15612 0.2544 0.15795 0.25648 0.15912 0.25972 C 0.1612 0.26505 0.16407 0.26968 0.16511 0.27569 L 0.16823 0.29167 C 0.16706 0.30347 0.16745 0.30903 0.16368 0.31829 C 0.16237 0.32153 0.16081 0.32407 0.15912 0.32639 C 0.15417 0.3331 0.14375 0.34444 0.13816 0.34769 C 0.13672 0.34861 0.13516 0.34954 0.13373 0.35046 C 0.13164 0.35139 0.12956 0.35185 0.12761 0.35301 C 0.11342 0.3625 0.1306 0.35509 0.1142 0.36111 C 0.11211 0.36273 0.11029 0.36505 0.10821 0.36644 C 0.10625 0.36759 0.10404 0.36759 0.10222 0.36898 C 0.10052 0.37037 0.09935 0.37315 0.09766 0.37431 C 0.09545 0.37593 0.08581 0.37894 0.08412 0.37963 C 0.07032 0.38588 0.09284 0.37801 0.07214 0.38773 C 0.06719 0.39005 0.06211 0.39074 0.05717 0.39306 C 0.05521 0.39398 0.05313 0.39444 0.05118 0.3956 C 0.04857 0.39722 0.04623 0.39977 0.04362 0.40093 C 0.04024 0.40255 0.03672 0.40324 0.03321 0.4037 C 0.02123 0.40509 0.00912 0.40556 -0.00286 0.40625 C -0.00429 0.40718 -0.00625 0.40694 -0.00729 0.40903 C -0.00846 0.41111 -0.00859 0.41435 -0.00885 0.41713 C -0.0095 0.42407 -0.00976 0.43125 -0.01028 0.43843 C -0.01067 0.44282 -0.01145 0.44722 -0.01184 0.45162 C -0.01237 0.45787 -0.01263 0.46412 -0.01328 0.47037 C -0.01367 0.47315 -0.01445 0.47569 -0.01484 0.47847 C -0.01549 0.48356 -0.01588 0.48912 -0.01627 0.49444 C -0.01588 0.51481 -0.01614 0.53542 -0.01484 0.55579 C -0.01458 0.56042 -0.00859 0.56921 -0.00729 0.57176 C -0.00625 0.57407 -0.00573 0.57755 -0.00429 0.57963 C -0.00156 0.58403 0.0017 0.58681 0.00469 0.59028 L 0.00912 0.5956 C 0.01068 0.59745 0.01198 0.6 0.01368 0.60093 C 0.02006 0.60486 0.01667 0.60301 0.02422 0.60625 C 0.04219 0.60556 0.06016 0.60532 0.07813 0.6037 C 0.08021 0.60347 0.08217 0.60185 0.08412 0.60093 C 0.0892 0.59907 0.09427 0.59861 0.09922 0.5956 L 0.10821 0.59028 C 0.10964 0.58958 0.11107 0.58819 0.11263 0.58773 C 0.12123 0.58472 0.11784 0.58704 0.12318 0.58241 " pathEditMode="relative" ptsTypes="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152" y="0"/>
            <a:ext cx="9832848" cy="683592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/>
        </p:nvSpPr>
        <p:spPr>
          <a:xfrm>
            <a:off x="7275576" y="5161895"/>
            <a:ext cx="138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475AEFE-F479-EB4F-AB29-9944255025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7258" y="2826741"/>
            <a:ext cx="2692400" cy="1511300"/>
          </a:xfrm>
          <a:prstGeom prst="rect">
            <a:avLst/>
          </a:prstGeom>
        </p:spPr>
      </p:pic>
      <p:sp>
        <p:nvSpPr>
          <p:cNvPr id="10" name="Rectangle à coins arrondis 2">
            <a:extLst>
              <a:ext uri="{FF2B5EF4-FFF2-40B4-BE49-F238E27FC236}">
                <a16:creationId xmlns:a16="http://schemas.microsoft.com/office/drawing/2014/main" id="{321193D8-0D51-E945-A244-1279516D8D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9867" y="2180797"/>
            <a:ext cx="1700784" cy="777240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saut</a:t>
            </a:r>
          </a:p>
        </p:txBody>
      </p:sp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952" y="3149778"/>
            <a:ext cx="1700784" cy="777240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er</a:t>
            </a:r>
          </a:p>
        </p:txBody>
      </p:sp>
      <p:sp>
        <p:nvSpPr>
          <p:cNvPr id="13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952" y="4175026"/>
            <a:ext cx="1700784" cy="777240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err="1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re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E07E88-22CB-0541-AB10-7057C97813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9833" y="2568118"/>
            <a:ext cx="2197100" cy="13589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FE486BC-9220-F545-8B03-85D7F411A50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2998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EC9B30D-099C-FB46-8E73-A9000979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020" y="-160020"/>
            <a:ext cx="12527280" cy="7017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9D5B2B-403C-4C4B-B901-5973635528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/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ADF9362-5FAA-8443-B65E-B808665EFAD3}"/>
              </a:ext>
            </a:extLst>
          </p:cNvPr>
          <p:cNvGrpSpPr/>
          <p:nvPr/>
        </p:nvGrpSpPr>
        <p:grpSpPr>
          <a:xfrm>
            <a:off x="1167543" y="939736"/>
            <a:ext cx="9995002" cy="4906420"/>
            <a:chOff x="344590" y="560701"/>
            <a:chExt cx="10576321" cy="53027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978F9-A1D9-EE46-96ED-3D22AD2F7147}"/>
                </a:ext>
              </a:extLst>
            </p:cNvPr>
            <p:cNvSpPr/>
            <p:nvPr/>
          </p:nvSpPr>
          <p:spPr>
            <a:xfrm>
              <a:off x="1321699" y="560701"/>
              <a:ext cx="8477420" cy="5302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5535891-CD66-AC49-BC44-C8EB049BD473}"/>
                </a:ext>
              </a:extLst>
            </p:cNvPr>
            <p:cNvSpPr/>
            <p:nvPr/>
          </p:nvSpPr>
          <p:spPr>
            <a:xfrm rot="16200000">
              <a:off x="344590" y="1170401"/>
              <a:ext cx="584684" cy="584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à coins arrondis 10">
              <a:extLst>
                <a:ext uri="{FF2B5EF4-FFF2-40B4-BE49-F238E27FC236}">
                  <a16:creationId xmlns:a16="http://schemas.microsoft.com/office/drawing/2014/main" id="{068F26EE-2984-9143-B6D7-F1A08B7E160D}"/>
                </a:ext>
              </a:extLst>
            </p:cNvPr>
            <p:cNvSpPr/>
            <p:nvPr/>
          </p:nvSpPr>
          <p:spPr>
            <a:xfrm rot="16200000">
              <a:off x="-457468" y="3123802"/>
              <a:ext cx="2256125" cy="3431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B4AD453-37FA-AB43-A13E-817C861A565B}"/>
                </a:ext>
              </a:extLst>
            </p:cNvPr>
            <p:cNvSpPr/>
            <p:nvPr/>
          </p:nvSpPr>
          <p:spPr>
            <a:xfrm rot="16200000">
              <a:off x="10161025" y="2780054"/>
              <a:ext cx="759886" cy="759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1616597" y="4708519"/>
              <a:ext cx="852198" cy="837622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2737766" y="977307"/>
              <a:ext cx="6919460" cy="4703449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155894" y="1401988"/>
              <a:ext cx="6263962" cy="4102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C’est amusant de construire des mots avec L’arbre des mots ! 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Lorsque tu vois un mot qui a plusieurs syllabes, demande-toi si tu peux le construire avec L’arbre des mots. 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Ce truc pourrait t’aider à comprendre des mots.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endParaRPr lang="fr-CA" sz="2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À bientôt! </a:t>
              </a: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2352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morneau</Template>
  <TotalTime>285</TotalTime>
  <Words>88</Words>
  <Application>Microsoft Office PowerPoint</Application>
  <PresentationFormat>Grand écran</PresentationFormat>
  <Paragraphs>20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Comic Sans MS</vt:lpstr>
      <vt:lpstr>Gill Sans</vt:lpstr>
      <vt:lpstr>Wingdings</vt:lpstr>
      <vt:lpstr>ヒラギノ角ゴ ProN W3</vt:lpstr>
      <vt:lpstr>morneau</vt:lpstr>
      <vt:lpstr>1_morneau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54</cp:revision>
  <dcterms:created xsi:type="dcterms:W3CDTF">2018-02-13T21:23:20Z</dcterms:created>
  <dcterms:modified xsi:type="dcterms:W3CDTF">2021-09-22T01:20:32Z</dcterms:modified>
</cp:coreProperties>
</file>