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  <p:sldMasterId id="2147483693" r:id="rId2"/>
    <p:sldMasterId id="2147483717" r:id="rId3"/>
  </p:sldMasterIdLst>
  <p:sldIdLst>
    <p:sldId id="256" r:id="rId4"/>
    <p:sldId id="286" r:id="rId5"/>
    <p:sldId id="287" r:id="rId6"/>
    <p:sldId id="288" r:id="rId7"/>
    <p:sldId id="289" r:id="rId8"/>
    <p:sldId id="290" r:id="rId9"/>
    <p:sldId id="292" r:id="rId10"/>
    <p:sldId id="291" r:id="rId11"/>
    <p:sldId id="293" r:id="rId12"/>
    <p:sldId id="275" r:id="rId13"/>
    <p:sldId id="277" r:id="rId14"/>
    <p:sldId id="279" r:id="rId15"/>
    <p:sldId id="278" r:id="rId16"/>
    <p:sldId id="281" r:id="rId17"/>
    <p:sldId id="280" r:id="rId18"/>
    <p:sldId id="282" r:id="rId19"/>
    <p:sldId id="283" r:id="rId20"/>
    <p:sldId id="284" r:id="rId21"/>
    <p:sldId id="285" r:id="rId22"/>
    <p:sldId id="276" r:id="rId23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rgbClr val="676767"/>
        </a:solidFill>
        <a:latin typeface="Calibri" charset="0"/>
        <a:ea typeface="ヒラギノ角ゴ ProN W3" charset="0"/>
        <a:cs typeface="ヒラギノ角ゴ ProN W3" charset="0"/>
        <a:sym typeface="Calibri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rgbClr val="676767"/>
        </a:solidFill>
        <a:latin typeface="Calibri" charset="0"/>
        <a:ea typeface="ヒラギノ角ゴ ProN W3" charset="0"/>
        <a:cs typeface="ヒラギノ角ゴ ProN W3" charset="0"/>
        <a:sym typeface="Calibri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rgbClr val="676767"/>
        </a:solidFill>
        <a:latin typeface="Calibri" charset="0"/>
        <a:ea typeface="ヒラギノ角ゴ ProN W3" charset="0"/>
        <a:cs typeface="ヒラギノ角ゴ ProN W3" charset="0"/>
        <a:sym typeface="Calibri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rgbClr val="676767"/>
        </a:solidFill>
        <a:latin typeface="Calibri" charset="0"/>
        <a:ea typeface="ヒラギノ角ゴ ProN W3" charset="0"/>
        <a:cs typeface="ヒラギノ角ゴ ProN W3" charset="0"/>
        <a:sym typeface="Calibri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rgbClr val="676767"/>
        </a:solidFill>
        <a:latin typeface="Calibri" charset="0"/>
        <a:ea typeface="ヒラギノ角ゴ ProN W3" charset="0"/>
        <a:cs typeface="ヒラギノ角ゴ ProN W3" charset="0"/>
        <a:sym typeface="Calibri" charset="0"/>
      </a:defRPr>
    </a:lvl5pPr>
    <a:lvl6pPr marL="2286000" algn="l" defTabSz="457200" rtl="0" eaLnBrk="1" latinLnBrk="0" hangingPunct="1">
      <a:defRPr sz="1400" kern="1200">
        <a:solidFill>
          <a:srgbClr val="676767"/>
        </a:solidFill>
        <a:latin typeface="Calibri" charset="0"/>
        <a:ea typeface="ヒラギノ角ゴ ProN W3" charset="0"/>
        <a:cs typeface="ヒラギノ角ゴ ProN W3" charset="0"/>
        <a:sym typeface="Calibri" charset="0"/>
      </a:defRPr>
    </a:lvl6pPr>
    <a:lvl7pPr marL="2743200" algn="l" defTabSz="457200" rtl="0" eaLnBrk="1" latinLnBrk="0" hangingPunct="1">
      <a:defRPr sz="1400" kern="1200">
        <a:solidFill>
          <a:srgbClr val="676767"/>
        </a:solidFill>
        <a:latin typeface="Calibri" charset="0"/>
        <a:ea typeface="ヒラギノ角ゴ ProN W3" charset="0"/>
        <a:cs typeface="ヒラギノ角ゴ ProN W3" charset="0"/>
        <a:sym typeface="Calibri" charset="0"/>
      </a:defRPr>
    </a:lvl7pPr>
    <a:lvl8pPr marL="3200400" algn="l" defTabSz="457200" rtl="0" eaLnBrk="1" latinLnBrk="0" hangingPunct="1">
      <a:defRPr sz="1400" kern="1200">
        <a:solidFill>
          <a:srgbClr val="676767"/>
        </a:solidFill>
        <a:latin typeface="Calibri" charset="0"/>
        <a:ea typeface="ヒラギノ角ゴ ProN W3" charset="0"/>
        <a:cs typeface="ヒラギノ角ゴ ProN W3" charset="0"/>
        <a:sym typeface="Calibri" charset="0"/>
      </a:defRPr>
    </a:lvl8pPr>
    <a:lvl9pPr marL="3657600" algn="l" defTabSz="457200" rtl="0" eaLnBrk="1" latinLnBrk="0" hangingPunct="1">
      <a:defRPr sz="1400" kern="1200">
        <a:solidFill>
          <a:srgbClr val="676767"/>
        </a:solidFill>
        <a:latin typeface="Calibri" charset="0"/>
        <a:ea typeface="ヒラギノ角ゴ ProN W3" charset="0"/>
        <a:cs typeface="ヒラギノ角ゴ ProN W3" charset="0"/>
        <a:sym typeface="Calibri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B1CF"/>
    <a:srgbClr val="6AC6DC"/>
    <a:srgbClr val="28235C"/>
    <a:srgbClr val="FFFFFF"/>
    <a:srgbClr val="C7E4E4"/>
    <a:srgbClr val="F29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50" autoAdjust="0"/>
    <p:restoredTop sz="94660"/>
  </p:normalViewPr>
  <p:slideViewPr>
    <p:cSldViewPr snapToGrid="0">
      <p:cViewPr varScale="1">
        <p:scale>
          <a:sx n="81" d="100"/>
          <a:sy n="81" d="100"/>
        </p:scale>
        <p:origin x="48" y="6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microsoft.com/office/2016/11/relationships/changesInfo" Target="changesInfos/changesInfo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thalie Chapleau" userId="120155039_tp_dropbox" providerId="OAuth2" clId="{27903801-D0ED-F640-A102-FC5827932426}"/>
    <pc:docChg chg="custSel modSld">
      <pc:chgData name="Nathalie Chapleau" userId="120155039_tp_dropbox" providerId="OAuth2" clId="{27903801-D0ED-F640-A102-FC5827932426}" dt="2020-08-26T17:35:06.303" v="8" actId="208"/>
      <pc:docMkLst>
        <pc:docMk/>
      </pc:docMkLst>
      <pc:sldChg chg="addSp delSp modSp delAnim">
        <pc:chgData name="Nathalie Chapleau" userId="120155039_tp_dropbox" providerId="OAuth2" clId="{27903801-D0ED-F640-A102-FC5827932426}" dt="2020-08-26T17:35:06.303" v="8" actId="208"/>
        <pc:sldMkLst>
          <pc:docMk/>
          <pc:sldMk cId="1391942803" sldId="280"/>
        </pc:sldMkLst>
        <pc:spChg chg="add mod">
          <ac:chgData name="Nathalie Chapleau" userId="120155039_tp_dropbox" providerId="OAuth2" clId="{27903801-D0ED-F640-A102-FC5827932426}" dt="2020-08-26T17:34:10.744" v="3" actId="1076"/>
          <ac:spMkLst>
            <pc:docMk/>
            <pc:sldMk cId="1391942803" sldId="280"/>
            <ac:spMk id="3" creationId="{0BEDAD1F-78A3-3544-9FEA-0850E6DAE6E8}"/>
          </ac:spMkLst>
        </pc:spChg>
        <pc:spChg chg="del">
          <ac:chgData name="Nathalie Chapleau" userId="120155039_tp_dropbox" providerId="OAuth2" clId="{27903801-D0ED-F640-A102-FC5827932426}" dt="2020-08-26T17:34:03.193" v="2" actId="21"/>
          <ac:spMkLst>
            <pc:docMk/>
            <pc:sldMk cId="1391942803" sldId="280"/>
            <ac:spMk id="12" creationId="{ADC08EF4-0F49-2B49-B23D-FAF4C8E01CB8}"/>
          </ac:spMkLst>
        </pc:spChg>
        <pc:spChg chg="mod">
          <ac:chgData name="Nathalie Chapleau" userId="120155039_tp_dropbox" providerId="OAuth2" clId="{27903801-D0ED-F640-A102-FC5827932426}" dt="2020-08-26T17:35:06.303" v="8" actId="208"/>
          <ac:spMkLst>
            <pc:docMk/>
            <pc:sldMk cId="1391942803" sldId="280"/>
            <ac:spMk id="23" creationId="{ADC08EF4-0F49-2B49-B23D-FAF4C8E01CB8}"/>
          </ac:spMkLst>
        </pc:spChg>
        <pc:picChg chg="mod">
          <ac:chgData name="Nathalie Chapleau" userId="120155039_tp_dropbox" providerId="OAuth2" clId="{27903801-D0ED-F640-A102-FC5827932426}" dt="2020-08-26T17:34:24.237" v="5" actId="1076"/>
          <ac:picMkLst>
            <pc:docMk/>
            <pc:sldMk cId="1391942803" sldId="280"/>
            <ac:picMk id="10" creationId="{945ECBE3-C40C-3143-8D06-01A620B96BE6}"/>
          </ac:picMkLst>
        </pc:picChg>
      </pc:sldChg>
      <pc:sldChg chg="addSp delSp modSp addAnim delAnim">
        <pc:chgData name="Nathalie Chapleau" userId="120155039_tp_dropbox" providerId="OAuth2" clId="{27903801-D0ED-F640-A102-FC5827932426}" dt="2020-08-26T17:34:37.330" v="7" actId="1076"/>
        <pc:sldMkLst>
          <pc:docMk/>
          <pc:sldMk cId="89101196" sldId="281"/>
        </pc:sldMkLst>
        <pc:spChg chg="add mod">
          <ac:chgData name="Nathalie Chapleau" userId="120155039_tp_dropbox" providerId="OAuth2" clId="{27903801-D0ED-F640-A102-FC5827932426}" dt="2020-08-26T17:34:37.330" v="7" actId="1076"/>
          <ac:spMkLst>
            <pc:docMk/>
            <pc:sldMk cId="89101196" sldId="281"/>
            <ac:spMk id="3" creationId="{1E417FC8-7AB8-C746-B71C-913AEFF2454D}"/>
          </ac:spMkLst>
        </pc:spChg>
        <pc:spChg chg="del">
          <ac:chgData name="Nathalie Chapleau" userId="120155039_tp_dropbox" providerId="OAuth2" clId="{27903801-D0ED-F640-A102-FC5827932426}" dt="2020-08-26T17:33:42.092" v="0" actId="21"/>
          <ac:spMkLst>
            <pc:docMk/>
            <pc:sldMk cId="89101196" sldId="281"/>
            <ac:spMk id="12" creationId="{ADC08EF4-0F49-2B49-B23D-FAF4C8E01CB8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5344418"/>
            <a:ext cx="12217500" cy="1513582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429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984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pic>
        <p:nvPicPr>
          <p:cNvPr id="6" name="Picture 9" descr="Morneau Shepell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482" y="473791"/>
            <a:ext cx="3409463" cy="68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762907" y="241189"/>
            <a:ext cx="7274138" cy="726098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80000"/>
              </a:lnSpc>
              <a:defRPr sz="3375" b="1" baseline="0">
                <a:solidFill>
                  <a:srgbClr val="F7921E"/>
                </a:solidFill>
                <a:latin typeface="Calibri"/>
                <a:cs typeface="Calibri"/>
              </a:defRPr>
            </a:lvl1pPr>
          </a:lstStyle>
          <a:p>
            <a:r>
              <a:rPr lang="fr-CA" noProof="0" dirty="0"/>
              <a:t>Titre de la présentation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763490" y="917173"/>
            <a:ext cx="6885015" cy="291299"/>
          </a:xfrm>
          <a:prstGeom prst="rect">
            <a:avLst/>
          </a:prstGeom>
        </p:spPr>
        <p:txBody>
          <a:bodyPr vert="horz" anchor="t"/>
          <a:lstStyle>
            <a:lvl1pPr marL="0" indent="0" algn="l">
              <a:buNone/>
              <a:defRPr lang="en-US" sz="1406" smtClean="0">
                <a:solidFill>
                  <a:schemeClr val="bg2">
                    <a:lumMod val="10000"/>
                  </a:schemeClr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Nom, position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763490" y="1098777"/>
            <a:ext cx="6885015" cy="291299"/>
          </a:xfrm>
          <a:prstGeom prst="rect">
            <a:avLst/>
          </a:prstGeom>
        </p:spPr>
        <p:txBody>
          <a:bodyPr vert="horz" anchor="t"/>
          <a:lstStyle>
            <a:lvl1pPr marL="0" indent="0" algn="l">
              <a:buNone/>
              <a:defRPr sz="1406" b="0" baseline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Audience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763490" y="1333607"/>
            <a:ext cx="6885015" cy="291299"/>
          </a:xfrm>
          <a:prstGeom prst="rect">
            <a:avLst/>
          </a:prstGeom>
        </p:spPr>
        <p:txBody>
          <a:bodyPr vert="horz" anchor="t"/>
          <a:lstStyle>
            <a:lvl1pPr marL="0" indent="0" algn="l">
              <a:buNone/>
              <a:defRPr sz="1406" b="0" baseline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Date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94"/>
          <a:stretch/>
        </p:blipFill>
        <p:spPr>
          <a:xfrm>
            <a:off x="0" y="1606746"/>
            <a:ext cx="12217500" cy="4682045"/>
          </a:xfrm>
          <a:prstGeom prst="rect">
            <a:avLst/>
          </a:prstGeom>
        </p:spPr>
      </p:pic>
      <p:pic>
        <p:nvPicPr>
          <p:cNvPr id="17" name="Picture 16" descr="MS_Descriptor-FR-white.png"/>
          <p:cNvPicPr>
            <a:picLocks noChangeAspect="1"/>
          </p:cNvPicPr>
          <p:nvPr/>
        </p:nvPicPr>
        <p:blipFill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00" y="6621222"/>
            <a:ext cx="4792500" cy="134639"/>
          </a:xfrm>
          <a:prstGeom prst="rect">
            <a:avLst/>
          </a:prstGeom>
        </p:spPr>
      </p:pic>
      <p:pic>
        <p:nvPicPr>
          <p:cNvPr id="18" name="Picture 17" descr="MS-BNP_FR-Orang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198" y="6409342"/>
            <a:ext cx="3408750" cy="31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190559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Côté (Dro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6270090" y="1851951"/>
            <a:ext cx="5159003" cy="4249562"/>
          </a:xfrm>
          <a:prstGeom prst="rect">
            <a:avLst/>
          </a:prstGeom>
          <a:noFill/>
        </p:spPr>
        <p:txBody>
          <a:bodyPr vert="horz" anchor="t"/>
          <a:lstStyle>
            <a:lvl1pPr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une image</a:t>
            </a:r>
          </a:p>
        </p:txBody>
      </p:sp>
      <p:sp>
        <p:nvSpPr>
          <p:cNvPr id="10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 dirty="0"/>
              <a:t>Titre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768736" y="1851950"/>
            <a:ext cx="5228756" cy="4258112"/>
          </a:xfrm>
          <a:prstGeom prst="rect">
            <a:avLst/>
          </a:prstGeom>
        </p:spPr>
        <p:txBody>
          <a:bodyPr vert="horz" lIns="108000" tIns="0"/>
          <a:lstStyle>
            <a:lvl1pPr marL="321457" indent="-321457" algn="l">
              <a:spcAft>
                <a:spcPts val="422"/>
              </a:spcAft>
              <a:buFontTx/>
              <a:buBlip>
                <a:blip r:embed="rId2"/>
              </a:buBlip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  <a:lvl2pPr marL="632790" indent="-321457" algn="l">
              <a:spcAft>
                <a:spcPts val="422"/>
              </a:spcAft>
              <a:buSzPct val="100000"/>
              <a:buFontTx/>
              <a:buBlip>
                <a:blip r:embed="rId3"/>
              </a:buBlip>
              <a:defRPr sz="2109">
                <a:solidFill>
                  <a:schemeClr val="tx1"/>
                </a:solidFill>
                <a:latin typeface="Calibri"/>
                <a:cs typeface="Calibri"/>
              </a:defRPr>
            </a:lvl2pPr>
            <a:lvl3pPr marL="961841" indent="-321457" algn="l">
              <a:spcAft>
                <a:spcPts val="422"/>
              </a:spcAft>
              <a:buSzPct val="100000"/>
              <a:buFontTx/>
              <a:buBlip>
                <a:blip r:embed="rId4"/>
              </a:buBlip>
              <a:defRPr sz="1969" baseline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282481" indent="-321457" algn="l">
              <a:spcAft>
                <a:spcPts val="422"/>
              </a:spcAft>
              <a:buFont typeface="Wingdings" pitchFamily="2" charset="2"/>
              <a:buChar char="§"/>
              <a:defRPr sz="1687">
                <a:solidFill>
                  <a:schemeClr val="tx1"/>
                </a:solidFill>
                <a:latin typeface="Calibri"/>
                <a:cs typeface="Calibri"/>
              </a:defRPr>
            </a:lvl4pPr>
            <a:lvl5pPr marL="961841" indent="-321457" algn="l">
              <a:buFontTx/>
              <a:buBlip>
                <a:blip r:embed="rId4"/>
              </a:buBlip>
              <a:defRPr sz="1687">
                <a:solidFill>
                  <a:srgbClr val="636466"/>
                </a:solidFill>
                <a:latin typeface="Calibri"/>
                <a:cs typeface="Calibri"/>
              </a:defRPr>
            </a:lvl5pPr>
            <a:lvl6pPr marL="1160818" indent="-191981" algn="l">
              <a:buFont typeface="Wingdings" pitchFamily="2" charset="2"/>
              <a:buChar char="§"/>
              <a:tabLst>
                <a:tab pos="1160818" algn="l"/>
              </a:tabLst>
              <a:defRPr sz="1687">
                <a:solidFill>
                  <a:schemeClr val="tx2"/>
                </a:solidFill>
              </a:defRPr>
            </a:lvl6pPr>
          </a:lstStyle>
          <a:p>
            <a:pPr lvl="0"/>
            <a:r>
              <a:rPr lang="fr-CA" noProof="0" dirty="0"/>
              <a:t>Points</a:t>
            </a:r>
          </a:p>
          <a:p>
            <a:pPr lvl="1"/>
            <a:r>
              <a:rPr lang="fr-CA" noProof="0" dirty="0"/>
              <a:t>Second niveau</a:t>
            </a:r>
          </a:p>
          <a:p>
            <a:pPr lvl="2"/>
            <a:r>
              <a:rPr lang="fr-CA" noProof="0" dirty="0"/>
              <a:t>Troisième niveau</a:t>
            </a:r>
          </a:p>
          <a:p>
            <a:pPr lvl="3"/>
            <a:r>
              <a:rPr lang="fr-CA" noProof="0" dirty="0"/>
              <a:t>Quatrième niveau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6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7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096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Côté (Gauch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759894" y="1851951"/>
            <a:ext cx="5159003" cy="4249562"/>
          </a:xfrm>
          <a:prstGeom prst="rect">
            <a:avLst/>
          </a:prstGeom>
          <a:noFill/>
        </p:spPr>
        <p:txBody>
          <a:bodyPr vert="horz" anchor="t"/>
          <a:lstStyle>
            <a:lvl1pPr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une image</a:t>
            </a:r>
          </a:p>
        </p:txBody>
      </p:sp>
      <p:sp>
        <p:nvSpPr>
          <p:cNvPr id="10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 dirty="0"/>
              <a:t>Titre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196780" y="1851950"/>
            <a:ext cx="5228756" cy="4258112"/>
          </a:xfrm>
          <a:prstGeom prst="rect">
            <a:avLst/>
          </a:prstGeom>
        </p:spPr>
        <p:txBody>
          <a:bodyPr vert="horz" lIns="108000" tIns="0"/>
          <a:lstStyle>
            <a:lvl1pPr marL="321457" indent="-321457" algn="l">
              <a:spcAft>
                <a:spcPts val="422"/>
              </a:spcAft>
              <a:buFontTx/>
              <a:buBlip>
                <a:blip r:embed="rId2"/>
              </a:buBlip>
              <a:defRPr sz="2250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marL="632790" indent="-321457" algn="l">
              <a:spcAft>
                <a:spcPts val="422"/>
              </a:spcAft>
              <a:buSzPct val="100000"/>
              <a:buFontTx/>
              <a:buBlip>
                <a:blip r:embed="rId3"/>
              </a:buBlip>
              <a:defRPr sz="2109">
                <a:solidFill>
                  <a:schemeClr val="tx1"/>
                </a:solidFill>
                <a:latin typeface="Calibri"/>
                <a:cs typeface="Calibri"/>
              </a:defRPr>
            </a:lvl2pPr>
            <a:lvl3pPr marL="961841" indent="-321457" algn="l">
              <a:spcAft>
                <a:spcPts val="422"/>
              </a:spcAft>
              <a:buSzPct val="100000"/>
              <a:buFontTx/>
              <a:buBlip>
                <a:blip r:embed="rId4"/>
              </a:buBlip>
              <a:defRPr sz="1969" baseline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282481" indent="-321457" algn="l">
              <a:spcAft>
                <a:spcPts val="422"/>
              </a:spcAft>
              <a:buFont typeface="Wingdings" pitchFamily="2" charset="2"/>
              <a:buChar char="§"/>
              <a:defRPr sz="1687">
                <a:solidFill>
                  <a:schemeClr val="tx1"/>
                </a:solidFill>
                <a:latin typeface="Calibri"/>
                <a:cs typeface="Calibri"/>
              </a:defRPr>
            </a:lvl4pPr>
            <a:lvl5pPr marL="961841" indent="-321457" algn="l">
              <a:buFontTx/>
              <a:buBlip>
                <a:blip r:embed="rId4"/>
              </a:buBlip>
              <a:defRPr sz="1687">
                <a:solidFill>
                  <a:srgbClr val="636466"/>
                </a:solidFill>
                <a:latin typeface="Calibri"/>
                <a:cs typeface="Calibri"/>
              </a:defRPr>
            </a:lvl5pPr>
            <a:lvl6pPr marL="1160818" indent="-191981" algn="l">
              <a:buFont typeface="Wingdings" pitchFamily="2" charset="2"/>
              <a:buChar char="§"/>
              <a:tabLst>
                <a:tab pos="1160818" algn="l"/>
              </a:tabLst>
              <a:defRPr sz="1687">
                <a:solidFill>
                  <a:schemeClr val="tx2"/>
                </a:solidFill>
              </a:defRPr>
            </a:lvl6pPr>
          </a:lstStyle>
          <a:p>
            <a:pPr lvl="0"/>
            <a:r>
              <a:rPr lang="fr-CA" noProof="0" dirty="0"/>
              <a:t>Points</a:t>
            </a:r>
          </a:p>
          <a:p>
            <a:pPr lvl="1"/>
            <a:r>
              <a:rPr lang="fr-CA" noProof="0" dirty="0"/>
              <a:t>Second niveau</a:t>
            </a:r>
          </a:p>
          <a:p>
            <a:pPr lvl="2"/>
            <a:r>
              <a:rPr lang="fr-CA" noProof="0" dirty="0"/>
              <a:t>Troisième niveau</a:t>
            </a:r>
          </a:p>
          <a:p>
            <a:pPr lvl="3"/>
            <a:r>
              <a:rPr lang="fr-CA" noProof="0" dirty="0"/>
              <a:t>Quatrième niveau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6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7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865618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maire exécuti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822439" y="3479230"/>
            <a:ext cx="5155406" cy="2403202"/>
          </a:xfrm>
          <a:prstGeom prst="rect">
            <a:avLst/>
          </a:prstGeom>
          <a:solidFill>
            <a:srgbClr val="9E3D96"/>
          </a:solidFill>
        </p:spPr>
        <p:txBody>
          <a:bodyPr vert="horz" lIns="288000" tIns="252000" rIns="288000" bIns="252000"/>
          <a:lstStyle>
            <a:lvl1pPr marL="0" indent="0" algn="l">
              <a:spcAft>
                <a:spcPts val="844"/>
              </a:spcAft>
              <a:defRPr sz="1687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241093" indent="-241093" algn="l">
              <a:buFont typeface="Arial"/>
              <a:buChar char="•"/>
              <a:tabLst>
                <a:tab pos="247790" algn="l"/>
              </a:tabLst>
              <a:defRPr sz="1687">
                <a:solidFill>
                  <a:schemeClr val="bg1"/>
                </a:solidFill>
                <a:latin typeface="Calibri"/>
                <a:cs typeface="Calibri"/>
              </a:defRPr>
            </a:lvl2pPr>
            <a:lvl3pPr marL="493576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3pPr>
            <a:lvl4pPr algn="l">
              <a:defRPr sz="1687">
                <a:solidFill>
                  <a:schemeClr val="bg1"/>
                </a:solidFill>
                <a:latin typeface="Calibri"/>
                <a:cs typeface="Calibri"/>
              </a:defRPr>
            </a:lvl4pPr>
            <a:lvl5pPr marL="404986" indent="-253116" algn="l">
              <a:spcAft>
                <a:spcPts val="844"/>
              </a:spcAft>
              <a:buSzPct val="125000"/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Message prioritaire 1</a:t>
            </a:r>
          </a:p>
          <a:p>
            <a:pPr lvl="1"/>
            <a:r>
              <a:rPr lang="fr-CA" noProof="0"/>
              <a:t>Second niveau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768338" y="1856460"/>
            <a:ext cx="10660755" cy="1186028"/>
          </a:xfrm>
          <a:prstGeom prst="rect">
            <a:avLst/>
          </a:prstGeom>
        </p:spPr>
        <p:txBody>
          <a:bodyPr vert="horz"/>
          <a:lstStyle>
            <a:lvl1pPr marL="0" indent="0" algn="l">
              <a:buFont typeface="Arial"/>
              <a:buNone/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Sommaire</a:t>
            </a:r>
          </a:p>
        </p:txBody>
      </p:sp>
      <p:sp>
        <p:nvSpPr>
          <p:cNvPr id="11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Message principal</a:t>
            </a:r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6124689" y="3479230"/>
            <a:ext cx="5155406" cy="2403202"/>
          </a:xfrm>
          <a:prstGeom prst="rect">
            <a:avLst/>
          </a:prstGeom>
          <a:solidFill>
            <a:srgbClr val="9E3D96"/>
          </a:solidFill>
        </p:spPr>
        <p:txBody>
          <a:bodyPr vert="horz" lIns="288000" tIns="252000" rIns="288000" bIns="252000"/>
          <a:lstStyle>
            <a:lvl1pPr marL="0" indent="0" algn="l">
              <a:spcAft>
                <a:spcPts val="844"/>
              </a:spcAft>
              <a:defRPr sz="1687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241093" indent="-241093" algn="l">
              <a:buFont typeface="Arial"/>
              <a:buChar char="•"/>
              <a:tabLst>
                <a:tab pos="247790" algn="l"/>
              </a:tabLst>
              <a:defRPr sz="1687">
                <a:solidFill>
                  <a:schemeClr val="bg1"/>
                </a:solidFill>
                <a:latin typeface="Calibri"/>
                <a:cs typeface="Calibri"/>
              </a:defRPr>
            </a:lvl2pPr>
            <a:lvl3pPr marL="493576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3pPr>
            <a:lvl4pPr algn="l">
              <a:defRPr sz="1687">
                <a:solidFill>
                  <a:schemeClr val="bg1"/>
                </a:solidFill>
                <a:latin typeface="Calibri"/>
                <a:cs typeface="Calibri"/>
              </a:defRPr>
            </a:lvl4pPr>
            <a:lvl5pPr marL="404986" indent="-253116" algn="l">
              <a:spcAft>
                <a:spcPts val="844"/>
              </a:spcAft>
              <a:buSzPct val="125000"/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Message prioritaire 2</a:t>
            </a:r>
          </a:p>
          <a:p>
            <a:pPr lvl="1"/>
            <a:r>
              <a:rPr lang="fr-CA" noProof="0"/>
              <a:t>Second niveau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8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9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766294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maire exécutif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753692" y="1717346"/>
            <a:ext cx="10710428" cy="902299"/>
          </a:xfrm>
          <a:prstGeom prst="rect">
            <a:avLst/>
          </a:prstGeom>
          <a:solidFill>
            <a:srgbClr val="006472"/>
          </a:solidFill>
        </p:spPr>
        <p:txBody>
          <a:bodyPr vert="horz" lIns="182880" tIns="256032" rIns="91440" bIns="182880"/>
          <a:lstStyle>
            <a:lvl1pPr marL="0" algn="l">
              <a:spcAft>
                <a:spcPts val="844"/>
              </a:spcAft>
              <a:defRPr sz="1687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241093" indent="-241093" algn="l">
              <a:buFont typeface="Arial" pitchFamily="34" charset="0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2pPr>
            <a:lvl3pPr marL="493576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3pPr>
            <a:lvl4pPr algn="l">
              <a:defRPr sz="1687">
                <a:solidFill>
                  <a:schemeClr val="bg1"/>
                </a:solidFill>
                <a:latin typeface="Calibri"/>
                <a:cs typeface="Calibri"/>
              </a:defRPr>
            </a:lvl4pPr>
            <a:lvl5pPr marL="404986" indent="-253116" algn="l">
              <a:spcAft>
                <a:spcPts val="844"/>
              </a:spcAft>
              <a:buSzPct val="125000"/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fr-CA" noProof="0" dirty="0"/>
              <a:t>Point principal</a:t>
            </a:r>
          </a:p>
          <a:p>
            <a:pPr lvl="1"/>
            <a:r>
              <a:rPr lang="fr-CA" noProof="0" dirty="0"/>
              <a:t>Point secondaire</a:t>
            </a:r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755824" y="2889667"/>
            <a:ext cx="10710428" cy="902299"/>
          </a:xfrm>
          <a:prstGeom prst="rect">
            <a:avLst/>
          </a:prstGeom>
          <a:solidFill>
            <a:srgbClr val="006472"/>
          </a:solidFill>
        </p:spPr>
        <p:txBody>
          <a:bodyPr vert="horz" lIns="182880" tIns="256032" rIns="91440" bIns="182880"/>
          <a:lstStyle>
            <a:lvl1pPr marL="0" algn="l">
              <a:spcAft>
                <a:spcPts val="844"/>
              </a:spcAft>
              <a:defRPr sz="1687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241093" indent="-241093" algn="l">
              <a:buFont typeface="Arial" pitchFamily="34" charset="0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2pPr>
            <a:lvl3pPr marL="493576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3pPr>
            <a:lvl4pPr algn="l">
              <a:defRPr sz="1687">
                <a:solidFill>
                  <a:schemeClr val="bg1"/>
                </a:solidFill>
                <a:latin typeface="Calibri"/>
                <a:cs typeface="Calibri"/>
              </a:defRPr>
            </a:lvl4pPr>
            <a:lvl5pPr marL="404986" indent="-253116" algn="l">
              <a:spcAft>
                <a:spcPts val="844"/>
              </a:spcAft>
              <a:buSzPct val="125000"/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fr-CA" noProof="0" dirty="0"/>
              <a:t>Point principal</a:t>
            </a:r>
          </a:p>
          <a:p>
            <a:pPr lvl="1"/>
            <a:r>
              <a:rPr lang="fr-CA" noProof="0" dirty="0"/>
              <a:t>Point secondaire</a:t>
            </a:r>
          </a:p>
        </p:txBody>
      </p:sp>
      <p:sp>
        <p:nvSpPr>
          <p:cNvPr id="20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757957" y="4061989"/>
            <a:ext cx="10710428" cy="902299"/>
          </a:xfrm>
          <a:prstGeom prst="rect">
            <a:avLst/>
          </a:prstGeom>
          <a:solidFill>
            <a:srgbClr val="006472"/>
          </a:solidFill>
        </p:spPr>
        <p:txBody>
          <a:bodyPr vert="horz" lIns="182880" tIns="256032" rIns="91440" bIns="182880"/>
          <a:lstStyle>
            <a:lvl1pPr marL="0" algn="l">
              <a:spcAft>
                <a:spcPts val="844"/>
              </a:spcAft>
              <a:defRPr sz="1687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241093" indent="-241093" algn="l">
              <a:buFont typeface="Arial" pitchFamily="34" charset="0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2pPr>
            <a:lvl3pPr marL="493576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3pPr>
            <a:lvl4pPr algn="l">
              <a:defRPr sz="1687">
                <a:solidFill>
                  <a:schemeClr val="bg1"/>
                </a:solidFill>
                <a:latin typeface="Calibri"/>
                <a:cs typeface="Calibri"/>
              </a:defRPr>
            </a:lvl4pPr>
            <a:lvl5pPr marL="404986" indent="-253116" algn="l">
              <a:spcAft>
                <a:spcPts val="844"/>
              </a:spcAft>
              <a:buSzPct val="125000"/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fr-CA" noProof="0" dirty="0"/>
              <a:t>Point principal</a:t>
            </a:r>
          </a:p>
          <a:p>
            <a:pPr lvl="1"/>
            <a:r>
              <a:rPr lang="fr-CA" noProof="0" dirty="0"/>
              <a:t>Point secondaire</a:t>
            </a:r>
          </a:p>
        </p:txBody>
      </p:sp>
      <p:sp>
        <p:nvSpPr>
          <p:cNvPr id="21" name="Text Placeholder 15"/>
          <p:cNvSpPr>
            <a:spLocks noGrp="1"/>
          </p:cNvSpPr>
          <p:nvPr>
            <p:ph type="body" sz="quarter" idx="16" hasCustomPrompt="1"/>
          </p:nvPr>
        </p:nvSpPr>
        <p:spPr>
          <a:xfrm>
            <a:off x="760090" y="5234311"/>
            <a:ext cx="10710428" cy="902299"/>
          </a:xfrm>
          <a:prstGeom prst="rect">
            <a:avLst/>
          </a:prstGeom>
          <a:solidFill>
            <a:srgbClr val="006472"/>
          </a:solidFill>
        </p:spPr>
        <p:txBody>
          <a:bodyPr vert="horz" lIns="182880" tIns="256032" rIns="91440" bIns="182880"/>
          <a:lstStyle>
            <a:lvl1pPr marL="0" algn="l">
              <a:spcAft>
                <a:spcPts val="844"/>
              </a:spcAft>
              <a:defRPr sz="1687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241093" indent="-241093" algn="l">
              <a:buFont typeface="Arial" pitchFamily="34" charset="0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2pPr>
            <a:lvl3pPr marL="493576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3pPr>
            <a:lvl4pPr algn="l">
              <a:defRPr sz="1687">
                <a:solidFill>
                  <a:schemeClr val="bg1"/>
                </a:solidFill>
                <a:latin typeface="Calibri"/>
                <a:cs typeface="Calibri"/>
              </a:defRPr>
            </a:lvl4pPr>
            <a:lvl5pPr marL="404986" indent="-253116" algn="l">
              <a:spcAft>
                <a:spcPts val="844"/>
              </a:spcAft>
              <a:buSzPct val="125000"/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fr-CA" noProof="0" dirty="0"/>
              <a:t>Point principal</a:t>
            </a:r>
          </a:p>
          <a:p>
            <a:pPr lvl="1"/>
            <a:r>
              <a:rPr lang="fr-CA" noProof="0" dirty="0"/>
              <a:t>Point secondaire</a:t>
            </a:r>
          </a:p>
        </p:txBody>
      </p:sp>
      <p:sp>
        <p:nvSpPr>
          <p:cNvPr id="11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7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8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92172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ge Client (1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750862" y="1740539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3440716" y="1740539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8820422" y="1740539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750862" y="2833596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8" hasCustomPrompt="1"/>
          </p:nvPr>
        </p:nvSpPr>
        <p:spPr>
          <a:xfrm>
            <a:off x="3440716" y="2833596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9" hasCustomPrompt="1"/>
          </p:nvPr>
        </p:nvSpPr>
        <p:spPr>
          <a:xfrm>
            <a:off x="8820422" y="2828530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20" hasCustomPrompt="1"/>
          </p:nvPr>
        </p:nvSpPr>
        <p:spPr>
          <a:xfrm>
            <a:off x="750862" y="3926652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19" name="Picture Placeholder 5"/>
          <p:cNvSpPr>
            <a:spLocks noGrp="1"/>
          </p:cNvSpPr>
          <p:nvPr>
            <p:ph type="pic" sz="quarter" idx="21" hasCustomPrompt="1"/>
          </p:nvPr>
        </p:nvSpPr>
        <p:spPr>
          <a:xfrm>
            <a:off x="3454724" y="3926652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22" name="Picture Placeholder 5"/>
          <p:cNvSpPr>
            <a:spLocks noGrp="1"/>
          </p:cNvSpPr>
          <p:nvPr>
            <p:ph type="pic" sz="quarter" idx="23" hasCustomPrompt="1"/>
          </p:nvPr>
        </p:nvSpPr>
        <p:spPr>
          <a:xfrm>
            <a:off x="750862" y="5019709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23" name="Picture Placeholder 5"/>
          <p:cNvSpPr>
            <a:spLocks noGrp="1"/>
          </p:cNvSpPr>
          <p:nvPr>
            <p:ph type="pic" sz="quarter" idx="24" hasCustomPrompt="1"/>
          </p:nvPr>
        </p:nvSpPr>
        <p:spPr>
          <a:xfrm>
            <a:off x="3440229" y="5019709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25" name="Picture Placeholder 5"/>
          <p:cNvSpPr>
            <a:spLocks noGrp="1"/>
          </p:cNvSpPr>
          <p:nvPr>
            <p:ph type="pic" sz="quarter" idx="26" hasCustomPrompt="1"/>
          </p:nvPr>
        </p:nvSpPr>
        <p:spPr>
          <a:xfrm>
            <a:off x="6130569" y="1740539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26" name="Picture Placeholder 5"/>
          <p:cNvSpPr>
            <a:spLocks noGrp="1"/>
          </p:cNvSpPr>
          <p:nvPr>
            <p:ph type="pic" sz="quarter" idx="27" hasCustomPrompt="1"/>
          </p:nvPr>
        </p:nvSpPr>
        <p:spPr>
          <a:xfrm>
            <a:off x="6130569" y="2833596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32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31" name="Picture Placeholder 5"/>
          <p:cNvSpPr>
            <a:spLocks noGrp="1"/>
          </p:cNvSpPr>
          <p:nvPr>
            <p:ph type="pic" sz="quarter" idx="31" hasCustomPrompt="1"/>
          </p:nvPr>
        </p:nvSpPr>
        <p:spPr>
          <a:xfrm>
            <a:off x="8837227" y="3927947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33" name="Picture Placeholder 5"/>
          <p:cNvSpPr>
            <a:spLocks noGrp="1"/>
          </p:cNvSpPr>
          <p:nvPr>
            <p:ph type="pic" sz="quarter" idx="32" hasCustomPrompt="1"/>
          </p:nvPr>
        </p:nvSpPr>
        <p:spPr>
          <a:xfrm>
            <a:off x="8837227" y="5015938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34" name="Picture Placeholder 5"/>
          <p:cNvSpPr>
            <a:spLocks noGrp="1"/>
          </p:cNvSpPr>
          <p:nvPr>
            <p:ph type="pic" sz="quarter" idx="33" hasCustomPrompt="1"/>
          </p:nvPr>
        </p:nvSpPr>
        <p:spPr>
          <a:xfrm>
            <a:off x="6147375" y="3927947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36" name="Picture Placeholder 5"/>
          <p:cNvSpPr>
            <a:spLocks noGrp="1"/>
          </p:cNvSpPr>
          <p:nvPr>
            <p:ph type="pic" sz="quarter" idx="34" hasCustomPrompt="1"/>
          </p:nvPr>
        </p:nvSpPr>
        <p:spPr>
          <a:xfrm>
            <a:off x="6147375" y="5021003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35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36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546329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ge Client (2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8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750862" y="1740540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29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3440716" y="1740540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0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8820422" y="1740540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1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750862" y="2602462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2" name="Picture Placeholder 5"/>
          <p:cNvSpPr>
            <a:spLocks noGrp="1"/>
          </p:cNvSpPr>
          <p:nvPr>
            <p:ph type="pic" sz="quarter" idx="18" hasCustomPrompt="1"/>
          </p:nvPr>
        </p:nvSpPr>
        <p:spPr>
          <a:xfrm>
            <a:off x="3440716" y="2602462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3" name="Picture Placeholder 5"/>
          <p:cNvSpPr>
            <a:spLocks noGrp="1"/>
          </p:cNvSpPr>
          <p:nvPr>
            <p:ph type="pic" sz="quarter" idx="19" hasCustomPrompt="1"/>
          </p:nvPr>
        </p:nvSpPr>
        <p:spPr>
          <a:xfrm>
            <a:off x="8820422" y="2597397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4" name="Picture Placeholder 5"/>
          <p:cNvSpPr>
            <a:spLocks noGrp="1"/>
          </p:cNvSpPr>
          <p:nvPr>
            <p:ph type="pic" sz="quarter" idx="20" hasCustomPrompt="1"/>
          </p:nvPr>
        </p:nvSpPr>
        <p:spPr>
          <a:xfrm>
            <a:off x="750862" y="3464384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5" name="Picture Placeholder 5"/>
          <p:cNvSpPr>
            <a:spLocks noGrp="1"/>
          </p:cNvSpPr>
          <p:nvPr>
            <p:ph type="pic" sz="quarter" idx="21" hasCustomPrompt="1"/>
          </p:nvPr>
        </p:nvSpPr>
        <p:spPr>
          <a:xfrm>
            <a:off x="3440716" y="3464384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6" name="Picture Placeholder 5"/>
          <p:cNvSpPr>
            <a:spLocks noGrp="1"/>
          </p:cNvSpPr>
          <p:nvPr>
            <p:ph type="pic" sz="quarter" idx="22" hasCustomPrompt="1"/>
          </p:nvPr>
        </p:nvSpPr>
        <p:spPr>
          <a:xfrm>
            <a:off x="8820422" y="3454254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7" name="Picture Placeholder 5"/>
          <p:cNvSpPr>
            <a:spLocks noGrp="1"/>
          </p:cNvSpPr>
          <p:nvPr>
            <p:ph type="pic" sz="quarter" idx="23" hasCustomPrompt="1"/>
          </p:nvPr>
        </p:nvSpPr>
        <p:spPr>
          <a:xfrm>
            <a:off x="750862" y="4326307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8" name="Picture Placeholder 5"/>
          <p:cNvSpPr>
            <a:spLocks noGrp="1"/>
          </p:cNvSpPr>
          <p:nvPr>
            <p:ph type="pic" sz="quarter" idx="24" hasCustomPrompt="1"/>
          </p:nvPr>
        </p:nvSpPr>
        <p:spPr>
          <a:xfrm>
            <a:off x="3440229" y="4326307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60" name="Picture Placeholder 5"/>
          <p:cNvSpPr>
            <a:spLocks noGrp="1"/>
          </p:cNvSpPr>
          <p:nvPr>
            <p:ph type="pic" sz="quarter" idx="26" hasCustomPrompt="1"/>
          </p:nvPr>
        </p:nvSpPr>
        <p:spPr>
          <a:xfrm>
            <a:off x="6130569" y="1740540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61" name="Picture Placeholder 5"/>
          <p:cNvSpPr>
            <a:spLocks noGrp="1"/>
          </p:cNvSpPr>
          <p:nvPr>
            <p:ph type="pic" sz="quarter" idx="27" hasCustomPrompt="1"/>
          </p:nvPr>
        </p:nvSpPr>
        <p:spPr>
          <a:xfrm>
            <a:off x="6130569" y="2602462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62" name="Picture Placeholder 5"/>
          <p:cNvSpPr>
            <a:spLocks noGrp="1"/>
          </p:cNvSpPr>
          <p:nvPr>
            <p:ph type="pic" sz="quarter" idx="28" hasCustomPrompt="1"/>
          </p:nvPr>
        </p:nvSpPr>
        <p:spPr>
          <a:xfrm>
            <a:off x="6130569" y="3464384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64" name="Picture Placeholder 5"/>
          <p:cNvSpPr>
            <a:spLocks noGrp="1"/>
          </p:cNvSpPr>
          <p:nvPr>
            <p:ph type="pic" sz="quarter" idx="51" hasCustomPrompt="1"/>
          </p:nvPr>
        </p:nvSpPr>
        <p:spPr>
          <a:xfrm>
            <a:off x="753660" y="5189920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65" name="Picture Placeholder 5"/>
          <p:cNvSpPr>
            <a:spLocks noGrp="1"/>
          </p:cNvSpPr>
          <p:nvPr>
            <p:ph type="pic" sz="quarter" idx="52" hasCustomPrompt="1"/>
          </p:nvPr>
        </p:nvSpPr>
        <p:spPr>
          <a:xfrm>
            <a:off x="3443027" y="5189920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68" name="Picture Placeholder 5"/>
          <p:cNvSpPr>
            <a:spLocks noGrp="1"/>
          </p:cNvSpPr>
          <p:nvPr>
            <p:ph type="pic" sz="quarter" idx="53" hasCustomPrompt="1"/>
          </p:nvPr>
        </p:nvSpPr>
        <p:spPr>
          <a:xfrm>
            <a:off x="8823219" y="4322528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69" name="Picture Placeholder 5"/>
          <p:cNvSpPr>
            <a:spLocks noGrp="1"/>
          </p:cNvSpPr>
          <p:nvPr>
            <p:ph type="pic" sz="quarter" idx="54" hasCustomPrompt="1"/>
          </p:nvPr>
        </p:nvSpPr>
        <p:spPr>
          <a:xfrm>
            <a:off x="8823219" y="5179385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70" name="Picture Placeholder 5"/>
          <p:cNvSpPr>
            <a:spLocks noGrp="1"/>
          </p:cNvSpPr>
          <p:nvPr>
            <p:ph type="pic" sz="quarter" idx="55" hasCustomPrompt="1"/>
          </p:nvPr>
        </p:nvSpPr>
        <p:spPr>
          <a:xfrm>
            <a:off x="6133367" y="4327593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71" name="Picture Placeholder 5"/>
          <p:cNvSpPr>
            <a:spLocks noGrp="1"/>
          </p:cNvSpPr>
          <p:nvPr>
            <p:ph type="pic" sz="quarter" idx="56" hasCustomPrompt="1"/>
          </p:nvPr>
        </p:nvSpPr>
        <p:spPr>
          <a:xfrm>
            <a:off x="6133367" y="5189515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57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58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66519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e de cli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764545" y="1855508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 baseline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50" name="Text Placeholder 11"/>
          <p:cNvSpPr>
            <a:spLocks noGrp="1"/>
          </p:cNvSpPr>
          <p:nvPr>
            <p:ph type="body" sz="quarter" idx="31" hasCustomPrompt="1"/>
          </p:nvPr>
        </p:nvSpPr>
        <p:spPr>
          <a:xfrm>
            <a:off x="4371092" y="1855508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51" name="Text Placeholder 11"/>
          <p:cNvSpPr>
            <a:spLocks noGrp="1"/>
          </p:cNvSpPr>
          <p:nvPr>
            <p:ph type="body" sz="quarter" idx="32" hasCustomPrompt="1"/>
          </p:nvPr>
        </p:nvSpPr>
        <p:spPr>
          <a:xfrm>
            <a:off x="7977640" y="1855508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52" name="Text Placeholder 11"/>
          <p:cNvSpPr>
            <a:spLocks noGrp="1"/>
          </p:cNvSpPr>
          <p:nvPr>
            <p:ph type="body" sz="quarter" idx="33" hasCustomPrompt="1"/>
          </p:nvPr>
        </p:nvSpPr>
        <p:spPr>
          <a:xfrm>
            <a:off x="764545" y="2546649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55" name="Text Placeholder 11"/>
          <p:cNvSpPr>
            <a:spLocks noGrp="1"/>
          </p:cNvSpPr>
          <p:nvPr>
            <p:ph type="body" sz="quarter" idx="36" hasCustomPrompt="1"/>
          </p:nvPr>
        </p:nvSpPr>
        <p:spPr>
          <a:xfrm>
            <a:off x="764545" y="3237791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58" name="Text Placeholder 11"/>
          <p:cNvSpPr>
            <a:spLocks noGrp="1"/>
          </p:cNvSpPr>
          <p:nvPr>
            <p:ph type="body" sz="quarter" idx="39" hasCustomPrompt="1"/>
          </p:nvPr>
        </p:nvSpPr>
        <p:spPr>
          <a:xfrm>
            <a:off x="764545" y="3928933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61" name="Text Placeholder 11"/>
          <p:cNvSpPr>
            <a:spLocks noGrp="1"/>
          </p:cNvSpPr>
          <p:nvPr>
            <p:ph type="body" sz="quarter" idx="42" hasCustomPrompt="1"/>
          </p:nvPr>
        </p:nvSpPr>
        <p:spPr>
          <a:xfrm>
            <a:off x="764545" y="4620074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64" name="Text Placeholder 11"/>
          <p:cNvSpPr>
            <a:spLocks noGrp="1"/>
          </p:cNvSpPr>
          <p:nvPr>
            <p:ph type="body" sz="quarter" idx="45" hasCustomPrompt="1"/>
          </p:nvPr>
        </p:nvSpPr>
        <p:spPr>
          <a:xfrm>
            <a:off x="764545" y="5311216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65" name="Text Placeholder 11"/>
          <p:cNvSpPr>
            <a:spLocks noGrp="1"/>
          </p:cNvSpPr>
          <p:nvPr>
            <p:ph type="body" sz="quarter" idx="46" hasCustomPrompt="1"/>
          </p:nvPr>
        </p:nvSpPr>
        <p:spPr>
          <a:xfrm>
            <a:off x="4371092" y="5311216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66" name="Text Placeholder 11"/>
          <p:cNvSpPr>
            <a:spLocks noGrp="1"/>
          </p:cNvSpPr>
          <p:nvPr>
            <p:ph type="body" sz="quarter" idx="47" hasCustomPrompt="1"/>
          </p:nvPr>
        </p:nvSpPr>
        <p:spPr>
          <a:xfrm>
            <a:off x="7977640" y="5311216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67" name="Text Placeholder 11"/>
          <p:cNvSpPr>
            <a:spLocks noGrp="1"/>
          </p:cNvSpPr>
          <p:nvPr>
            <p:ph type="body" sz="quarter" idx="48" hasCustomPrompt="1"/>
          </p:nvPr>
        </p:nvSpPr>
        <p:spPr>
          <a:xfrm>
            <a:off x="4378015" y="2546649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68" name="Text Placeholder 11"/>
          <p:cNvSpPr>
            <a:spLocks noGrp="1"/>
          </p:cNvSpPr>
          <p:nvPr>
            <p:ph type="body" sz="quarter" idx="49" hasCustomPrompt="1"/>
          </p:nvPr>
        </p:nvSpPr>
        <p:spPr>
          <a:xfrm>
            <a:off x="4378015" y="3237791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69" name="Text Placeholder 11"/>
          <p:cNvSpPr>
            <a:spLocks noGrp="1"/>
          </p:cNvSpPr>
          <p:nvPr>
            <p:ph type="body" sz="quarter" idx="50" hasCustomPrompt="1"/>
          </p:nvPr>
        </p:nvSpPr>
        <p:spPr>
          <a:xfrm>
            <a:off x="4378015" y="3928933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70" name="Text Placeholder 11"/>
          <p:cNvSpPr>
            <a:spLocks noGrp="1"/>
          </p:cNvSpPr>
          <p:nvPr>
            <p:ph type="body" sz="quarter" idx="51" hasCustomPrompt="1"/>
          </p:nvPr>
        </p:nvSpPr>
        <p:spPr>
          <a:xfrm>
            <a:off x="4378015" y="4620074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71" name="Text Placeholder 11"/>
          <p:cNvSpPr>
            <a:spLocks noGrp="1"/>
          </p:cNvSpPr>
          <p:nvPr>
            <p:ph type="body" sz="quarter" idx="52" hasCustomPrompt="1"/>
          </p:nvPr>
        </p:nvSpPr>
        <p:spPr>
          <a:xfrm>
            <a:off x="7977640" y="2546649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72" name="Text Placeholder 11"/>
          <p:cNvSpPr>
            <a:spLocks noGrp="1"/>
          </p:cNvSpPr>
          <p:nvPr>
            <p:ph type="body" sz="quarter" idx="53" hasCustomPrompt="1"/>
          </p:nvPr>
        </p:nvSpPr>
        <p:spPr>
          <a:xfrm>
            <a:off x="7977640" y="3237791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73" name="Text Placeholder 11"/>
          <p:cNvSpPr>
            <a:spLocks noGrp="1"/>
          </p:cNvSpPr>
          <p:nvPr>
            <p:ph type="body" sz="quarter" idx="54" hasCustomPrompt="1"/>
          </p:nvPr>
        </p:nvSpPr>
        <p:spPr>
          <a:xfrm>
            <a:off x="7977640" y="3928933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74" name="Text Placeholder 11"/>
          <p:cNvSpPr>
            <a:spLocks noGrp="1"/>
          </p:cNvSpPr>
          <p:nvPr>
            <p:ph type="body" sz="quarter" idx="55" hasCustomPrompt="1"/>
          </p:nvPr>
        </p:nvSpPr>
        <p:spPr>
          <a:xfrm>
            <a:off x="7977640" y="4620074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77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56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57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181312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Étude de c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6247805" y="3048373"/>
            <a:ext cx="5146477" cy="901898"/>
          </a:xfrm>
          <a:prstGeom prst="rect">
            <a:avLst/>
          </a:prstGeom>
          <a:solidFill>
            <a:srgbClr val="DFDFD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CA" sz="1266" noProof="0"/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6247805" y="2032621"/>
            <a:ext cx="5146477" cy="901898"/>
          </a:xfrm>
          <a:prstGeom prst="rect">
            <a:avLst/>
          </a:prstGeom>
          <a:solidFill>
            <a:srgbClr val="DFDFD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CA" sz="1266" noProof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331820" y="2096862"/>
            <a:ext cx="1824302" cy="759393"/>
          </a:xfrm>
          <a:prstGeom prst="rect">
            <a:avLst/>
          </a:prstGeom>
        </p:spPr>
        <p:txBody>
          <a:bodyPr vert="horz" anchor="t"/>
          <a:lstStyle>
            <a:lvl1pPr algn="l">
              <a:defRPr sz="4219" b="1">
                <a:solidFill>
                  <a:srgbClr val="006472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XX %</a:t>
            </a:r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6331820" y="3118658"/>
            <a:ext cx="1812056" cy="759393"/>
          </a:xfrm>
          <a:prstGeom prst="rect">
            <a:avLst/>
          </a:prstGeom>
        </p:spPr>
        <p:txBody>
          <a:bodyPr vert="horz" anchor="t"/>
          <a:lstStyle>
            <a:lvl1pPr algn="l">
              <a:defRPr sz="4219" b="1">
                <a:solidFill>
                  <a:srgbClr val="006472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X M$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9" hasCustomPrompt="1"/>
          </p:nvPr>
        </p:nvSpPr>
        <p:spPr>
          <a:xfrm>
            <a:off x="8931315" y="2096862"/>
            <a:ext cx="2373827" cy="759393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defRPr sz="1969" b="0">
                <a:solidFill>
                  <a:srgbClr val="666666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Preuve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8931315" y="3118658"/>
            <a:ext cx="2373827" cy="759393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defRPr lang="en-US" sz="1969" b="0" dirty="0">
                <a:solidFill>
                  <a:srgbClr val="66666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Preuve</a:t>
            </a:r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764546" y="2020861"/>
            <a:ext cx="5201419" cy="1945665"/>
          </a:xfrm>
          <a:prstGeom prst="rect">
            <a:avLst/>
          </a:prstGeom>
        </p:spPr>
        <p:txBody>
          <a:bodyPr vert="horz" anchor="t"/>
          <a:lstStyle>
            <a:lvl1pPr marL="321457" indent="-321457" algn="l">
              <a:spcAft>
                <a:spcPts val="844"/>
              </a:spcAft>
              <a:buFontTx/>
              <a:buBlip>
                <a:blip r:embed="rId2"/>
              </a:buBlip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Défis</a:t>
            </a:r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759364" y="4278698"/>
            <a:ext cx="10631594" cy="1861397"/>
          </a:xfrm>
          <a:prstGeom prst="rect">
            <a:avLst/>
          </a:prstGeom>
          <a:solidFill>
            <a:srgbClr val="49134C"/>
          </a:solidFill>
        </p:spPr>
        <p:txBody>
          <a:bodyPr vert="horz" lIns="288000" tIns="252000" rIns="288000" bIns="252000"/>
          <a:lstStyle>
            <a:lvl1pPr marL="0" indent="0" algn="l">
              <a:spcAft>
                <a:spcPts val="844"/>
              </a:spcAft>
              <a:defRPr sz="1687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241093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2pPr>
            <a:lvl3pPr marL="493576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3pPr>
            <a:lvl4pPr algn="l">
              <a:defRPr sz="1687">
                <a:solidFill>
                  <a:schemeClr val="bg1"/>
                </a:solidFill>
                <a:latin typeface="Calibri"/>
                <a:cs typeface="Calibri"/>
              </a:defRPr>
            </a:lvl4pPr>
            <a:lvl5pPr marL="404986" indent="-253116" algn="l">
              <a:spcAft>
                <a:spcPts val="844"/>
              </a:spcAft>
              <a:buSzPct val="125000"/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Résultats clés</a:t>
            </a:r>
          </a:p>
          <a:p>
            <a:pPr lvl="1"/>
            <a:r>
              <a:rPr lang="fr-CA" noProof="0"/>
              <a:t>Second niveau</a:t>
            </a:r>
          </a:p>
        </p:txBody>
      </p:sp>
      <p:sp>
        <p:nvSpPr>
          <p:cNvPr id="16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24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25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642730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rgani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842368" y="1824394"/>
            <a:ext cx="2681883" cy="541363"/>
          </a:xfrm>
          <a:prstGeom prst="rect">
            <a:avLst/>
          </a:prstGeom>
          <a:solidFill>
            <a:srgbClr val="9E3D96"/>
          </a:solidFill>
        </p:spPr>
        <p:txBody>
          <a:bodyPr vert="horz" lIns="76200" anchor="ctr"/>
          <a:lstStyle>
            <a:lvl1pPr marL="0" algn="ctr">
              <a:lnSpc>
                <a:spcPct val="80000"/>
              </a:lnSpc>
              <a:defRPr sz="1266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0" algn="ctr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751827" y="1824394"/>
            <a:ext cx="2681883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661285" y="1824394"/>
            <a:ext cx="2681883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842368" y="3033174"/>
            <a:ext cx="2681883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rgbClr val="FFFFFF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4751827" y="3033174"/>
            <a:ext cx="2681883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rgbClr val="FFFFFF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8661285" y="2672405"/>
            <a:ext cx="2681883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 marR="0" indent="-241093" algn="ctr" defTabSz="642915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rgbClr val="FFFFFF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8661285" y="3393943"/>
            <a:ext cx="2681883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 marR="0" indent="-241093" algn="ctr" defTabSz="642915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rgbClr val="FFFFFF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842368" y="5574022"/>
            <a:ext cx="10498748" cy="541363"/>
          </a:xfrm>
          <a:prstGeom prst="rect">
            <a:avLst/>
          </a:prstGeom>
          <a:solidFill>
            <a:srgbClr val="49134C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>
              <a:defRPr sz="1266" b="0">
                <a:solidFill>
                  <a:srgbClr val="FFFFFF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Information supplémentaire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842367" y="4239090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977608" y="4239090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21" hasCustomPrompt="1"/>
          </p:nvPr>
        </p:nvSpPr>
        <p:spPr>
          <a:xfrm>
            <a:off x="5112849" y="4239090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22" hasCustomPrompt="1"/>
          </p:nvPr>
        </p:nvSpPr>
        <p:spPr>
          <a:xfrm>
            <a:off x="7248089" y="4239090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9383330" y="4239090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24" hasCustomPrompt="1"/>
          </p:nvPr>
        </p:nvSpPr>
        <p:spPr>
          <a:xfrm>
            <a:off x="842367" y="4906514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5" hasCustomPrompt="1"/>
          </p:nvPr>
        </p:nvSpPr>
        <p:spPr>
          <a:xfrm>
            <a:off x="2977608" y="4906514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26" hasCustomPrompt="1"/>
          </p:nvPr>
        </p:nvSpPr>
        <p:spPr>
          <a:xfrm>
            <a:off x="5112849" y="4906514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27" hasCustomPrompt="1"/>
          </p:nvPr>
        </p:nvSpPr>
        <p:spPr>
          <a:xfrm>
            <a:off x="7248089" y="4906514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28" hasCustomPrompt="1"/>
          </p:nvPr>
        </p:nvSpPr>
        <p:spPr>
          <a:xfrm>
            <a:off x="9383330" y="4906514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37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29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30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479463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e Cl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833520" y="1726359"/>
            <a:ext cx="1334783" cy="13096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</p:spPr>
        <p:txBody>
          <a:bodyPr vert="horz" anchor="t"/>
          <a:lstStyle>
            <a:lvl1pPr marL="0" indent="0" algn="l">
              <a:defRPr sz="1266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>
                <a:sym typeface="Gill Sans" charset="0"/>
              </a:rPr>
              <a:t>Ajouter la photo du </a:t>
            </a:r>
            <a:r>
              <a:rPr lang="fr-CA" noProof="0" dirty="0" err="1">
                <a:sym typeface="Gill Sans" charset="0"/>
              </a:rPr>
              <a:t>conotact</a:t>
            </a:r>
            <a:endParaRPr lang="fr-CA" noProof="0" dirty="0">
              <a:sym typeface="Gill Sans" charset="0"/>
            </a:endParaRP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254983" y="2129095"/>
            <a:ext cx="3836318" cy="252539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Prénom et nom du contact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2254983" y="2399672"/>
            <a:ext cx="3836318" cy="622327"/>
          </a:xfrm>
          <a:prstGeom prst="rect">
            <a:avLst/>
          </a:prstGeom>
        </p:spPr>
        <p:txBody>
          <a:bodyPr vert="horz" lIns="108000" tIns="0" bIns="0" anchor="t"/>
          <a:lstStyle>
            <a:lvl1pPr marL="0" indent="-244308" algn="l">
              <a:defRPr sz="1406" b="0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marL="0" indent="-244308" algn="l">
              <a:defRPr sz="1406">
                <a:solidFill>
                  <a:srgbClr val="636466"/>
                </a:solidFill>
              </a:defRPr>
            </a:lvl2pPr>
            <a:lvl3pPr marL="0" indent="-244308" algn="l">
              <a:defRPr sz="1406">
                <a:solidFill>
                  <a:srgbClr val="636466"/>
                </a:solidFill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Position du contact</a:t>
            </a:r>
          </a:p>
          <a:p>
            <a:pPr lvl="1"/>
            <a:r>
              <a:rPr lang="fr-CA" noProof="0" dirty="0"/>
              <a:t>Courriel du contact</a:t>
            </a:r>
          </a:p>
          <a:p>
            <a:pPr lvl="2"/>
            <a:r>
              <a:rPr lang="fr-CA" noProof="0" dirty="0"/>
              <a:t>Numéro de téléphone</a:t>
            </a:r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833520" y="3286651"/>
            <a:ext cx="1334783" cy="13096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</p:spPr>
        <p:txBody>
          <a:bodyPr vert="horz" anchor="t"/>
          <a:lstStyle>
            <a:lvl1pPr marL="0" indent="0" algn="l">
              <a:defRPr sz="1266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>
                <a:sym typeface="Gill Sans" charset="0"/>
              </a:rPr>
              <a:t>Ajouter la photo du </a:t>
            </a:r>
            <a:r>
              <a:rPr lang="fr-CA" noProof="0" dirty="0" err="1">
                <a:sym typeface="Gill Sans" charset="0"/>
              </a:rPr>
              <a:t>conotact</a:t>
            </a:r>
            <a:endParaRPr lang="fr-CA" noProof="0" dirty="0">
              <a:sym typeface="Gill Sans" charset="0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2254983" y="3689387"/>
            <a:ext cx="3836318" cy="252539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Prénom et nom du contact</a:t>
            </a:r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20" hasCustomPrompt="1"/>
          </p:nvPr>
        </p:nvSpPr>
        <p:spPr>
          <a:xfrm>
            <a:off x="833520" y="4818745"/>
            <a:ext cx="1334783" cy="13096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</p:spPr>
        <p:txBody>
          <a:bodyPr vert="horz" anchor="t"/>
          <a:lstStyle>
            <a:lvl1pPr marL="0" indent="0" algn="l">
              <a:defRPr sz="1266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>
                <a:sym typeface="Gill Sans" charset="0"/>
              </a:rPr>
              <a:t>Ajouter la photo du </a:t>
            </a:r>
            <a:r>
              <a:rPr lang="fr-CA" noProof="0" dirty="0" err="1">
                <a:sym typeface="Gill Sans" charset="0"/>
              </a:rPr>
              <a:t>conotact</a:t>
            </a:r>
            <a:endParaRPr lang="fr-CA" noProof="0" dirty="0">
              <a:sym typeface="Gill Sans" charset="0"/>
            </a:endParaRP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2254983" y="5221481"/>
            <a:ext cx="3836318" cy="252539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Prénom et nom du contact</a:t>
            </a: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23" hasCustomPrompt="1"/>
          </p:nvPr>
        </p:nvSpPr>
        <p:spPr>
          <a:xfrm>
            <a:off x="6260541" y="1726359"/>
            <a:ext cx="1334783" cy="13096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</p:spPr>
        <p:txBody>
          <a:bodyPr vert="horz" anchor="t"/>
          <a:lstStyle>
            <a:lvl1pPr marL="0" indent="0" algn="l">
              <a:defRPr sz="1266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>
                <a:sym typeface="Gill Sans" charset="0"/>
              </a:rPr>
              <a:t>Ajouter la photo du </a:t>
            </a:r>
            <a:r>
              <a:rPr lang="fr-CA" noProof="0" dirty="0" err="1">
                <a:sym typeface="Gill Sans" charset="0"/>
              </a:rPr>
              <a:t>conotact</a:t>
            </a:r>
            <a:endParaRPr lang="fr-CA" noProof="0" dirty="0">
              <a:sym typeface="Gill Sans" charset="0"/>
            </a:endParaRP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7682004" y="2129095"/>
            <a:ext cx="3836318" cy="252539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Prénom et nom du contact</a:t>
            </a:r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26" hasCustomPrompt="1"/>
          </p:nvPr>
        </p:nvSpPr>
        <p:spPr>
          <a:xfrm>
            <a:off x="6260541" y="3286651"/>
            <a:ext cx="1334783" cy="13096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</p:spPr>
        <p:txBody>
          <a:bodyPr vert="horz" anchor="t"/>
          <a:lstStyle>
            <a:lvl1pPr marL="0" indent="0" algn="l">
              <a:defRPr sz="1266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>
                <a:sym typeface="Gill Sans" charset="0"/>
              </a:rPr>
              <a:t>Ajouter la photo du </a:t>
            </a:r>
            <a:r>
              <a:rPr lang="fr-CA" noProof="0" dirty="0" err="1">
                <a:sym typeface="Gill Sans" charset="0"/>
              </a:rPr>
              <a:t>conotact</a:t>
            </a:r>
            <a:endParaRPr lang="fr-CA" noProof="0" dirty="0">
              <a:sym typeface="Gill Sans" charset="0"/>
            </a:endParaRP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7682004" y="3689387"/>
            <a:ext cx="3836318" cy="252539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Prénom et nom du contact</a:t>
            </a:r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29" hasCustomPrompt="1"/>
          </p:nvPr>
        </p:nvSpPr>
        <p:spPr>
          <a:xfrm>
            <a:off x="6260541" y="4818745"/>
            <a:ext cx="1334783" cy="13096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</p:spPr>
        <p:txBody>
          <a:bodyPr vert="horz" anchor="t"/>
          <a:lstStyle>
            <a:lvl1pPr marL="0" indent="0" algn="l">
              <a:defRPr sz="1266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>
                <a:sym typeface="Gill Sans" charset="0"/>
              </a:rPr>
              <a:t>Ajouter la photo du </a:t>
            </a:r>
            <a:r>
              <a:rPr lang="fr-CA" noProof="0" dirty="0" err="1">
                <a:sym typeface="Gill Sans" charset="0"/>
              </a:rPr>
              <a:t>conotact</a:t>
            </a:r>
            <a:endParaRPr lang="fr-CA" noProof="0" dirty="0">
              <a:sym typeface="Gill Sans" charset="0"/>
            </a:endParaRPr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7682004" y="5221481"/>
            <a:ext cx="3836318" cy="252539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Prénom et nom du contact</a:t>
            </a:r>
          </a:p>
        </p:txBody>
      </p:sp>
      <p:sp>
        <p:nvSpPr>
          <p:cNvPr id="28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35" hasCustomPrompt="1"/>
          </p:nvPr>
        </p:nvSpPr>
        <p:spPr>
          <a:xfrm>
            <a:off x="7682110" y="2399672"/>
            <a:ext cx="3836318" cy="622327"/>
          </a:xfrm>
          <a:prstGeom prst="rect">
            <a:avLst/>
          </a:prstGeom>
        </p:spPr>
        <p:txBody>
          <a:bodyPr vert="horz" lIns="108000" tIns="0" bIns="0" anchor="t"/>
          <a:lstStyle>
            <a:lvl1pPr marL="0" indent="-244308" algn="l">
              <a:defRPr sz="1406" b="0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marL="0" indent="-244308" algn="l">
              <a:defRPr sz="1406">
                <a:solidFill>
                  <a:srgbClr val="636466"/>
                </a:solidFill>
              </a:defRPr>
            </a:lvl2pPr>
            <a:lvl3pPr marL="0" indent="-244308" algn="l">
              <a:defRPr sz="1406">
                <a:solidFill>
                  <a:srgbClr val="636466"/>
                </a:solidFill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Position du contact</a:t>
            </a:r>
          </a:p>
          <a:p>
            <a:pPr lvl="1"/>
            <a:r>
              <a:rPr lang="fr-CA" noProof="0" dirty="0"/>
              <a:t>Courriel du contact</a:t>
            </a:r>
          </a:p>
          <a:p>
            <a:pPr lvl="2"/>
            <a:r>
              <a:rPr lang="fr-CA" noProof="0" dirty="0"/>
              <a:t>Numéro de téléphone</a:t>
            </a:r>
          </a:p>
        </p:txBody>
      </p:sp>
      <p:sp>
        <p:nvSpPr>
          <p:cNvPr id="26" name="Text Placeholder 9"/>
          <p:cNvSpPr>
            <a:spLocks noGrp="1"/>
          </p:cNvSpPr>
          <p:nvPr>
            <p:ph type="body" sz="quarter" idx="36" hasCustomPrompt="1"/>
          </p:nvPr>
        </p:nvSpPr>
        <p:spPr>
          <a:xfrm>
            <a:off x="2254983" y="3967512"/>
            <a:ext cx="3836318" cy="622327"/>
          </a:xfrm>
          <a:prstGeom prst="rect">
            <a:avLst/>
          </a:prstGeom>
        </p:spPr>
        <p:txBody>
          <a:bodyPr vert="horz" lIns="108000" tIns="0" bIns="0" anchor="t"/>
          <a:lstStyle>
            <a:lvl1pPr marL="0" indent="-244308" algn="l">
              <a:defRPr sz="1406" b="0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marL="0" indent="-244308" algn="l">
              <a:defRPr sz="1406">
                <a:solidFill>
                  <a:srgbClr val="636466"/>
                </a:solidFill>
              </a:defRPr>
            </a:lvl2pPr>
            <a:lvl3pPr marL="0" indent="-244308" algn="l">
              <a:defRPr sz="1406">
                <a:solidFill>
                  <a:srgbClr val="636466"/>
                </a:solidFill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Position du contact</a:t>
            </a:r>
          </a:p>
          <a:p>
            <a:pPr lvl="1"/>
            <a:r>
              <a:rPr lang="fr-CA" noProof="0" dirty="0"/>
              <a:t>Courriel du contact</a:t>
            </a:r>
          </a:p>
          <a:p>
            <a:pPr lvl="2"/>
            <a:r>
              <a:rPr lang="fr-CA" noProof="0" dirty="0"/>
              <a:t>Numéro de téléphone</a:t>
            </a:r>
          </a:p>
        </p:txBody>
      </p:sp>
      <p:sp>
        <p:nvSpPr>
          <p:cNvPr id="27" name="Text Placeholder 9"/>
          <p:cNvSpPr>
            <a:spLocks noGrp="1"/>
          </p:cNvSpPr>
          <p:nvPr>
            <p:ph type="body" sz="quarter" idx="37" hasCustomPrompt="1"/>
          </p:nvPr>
        </p:nvSpPr>
        <p:spPr>
          <a:xfrm>
            <a:off x="7682110" y="3967512"/>
            <a:ext cx="3836318" cy="622327"/>
          </a:xfrm>
          <a:prstGeom prst="rect">
            <a:avLst/>
          </a:prstGeom>
        </p:spPr>
        <p:txBody>
          <a:bodyPr vert="horz" lIns="108000" tIns="0" bIns="0" anchor="t"/>
          <a:lstStyle>
            <a:lvl1pPr marL="0" indent="-244308" algn="l">
              <a:defRPr sz="1406" b="0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marL="0" indent="-244308" algn="l">
              <a:defRPr sz="1406">
                <a:solidFill>
                  <a:srgbClr val="636466"/>
                </a:solidFill>
              </a:defRPr>
            </a:lvl2pPr>
            <a:lvl3pPr marL="0" indent="-244308" algn="l">
              <a:defRPr sz="1406">
                <a:solidFill>
                  <a:srgbClr val="636466"/>
                </a:solidFill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Position du contact</a:t>
            </a:r>
          </a:p>
          <a:p>
            <a:pPr lvl="1"/>
            <a:r>
              <a:rPr lang="fr-CA" noProof="0" dirty="0"/>
              <a:t>Courriel du contact</a:t>
            </a:r>
          </a:p>
          <a:p>
            <a:pPr lvl="2"/>
            <a:r>
              <a:rPr lang="fr-CA" noProof="0" dirty="0"/>
              <a:t>Numéro de téléphone</a:t>
            </a:r>
          </a:p>
        </p:txBody>
      </p:sp>
      <p:sp>
        <p:nvSpPr>
          <p:cNvPr id="29" name="Text Placeholder 9"/>
          <p:cNvSpPr>
            <a:spLocks noGrp="1"/>
          </p:cNvSpPr>
          <p:nvPr>
            <p:ph type="body" sz="quarter" idx="38" hasCustomPrompt="1"/>
          </p:nvPr>
        </p:nvSpPr>
        <p:spPr>
          <a:xfrm>
            <a:off x="2254983" y="5493819"/>
            <a:ext cx="3836318" cy="622327"/>
          </a:xfrm>
          <a:prstGeom prst="rect">
            <a:avLst/>
          </a:prstGeom>
        </p:spPr>
        <p:txBody>
          <a:bodyPr vert="horz" lIns="108000" tIns="0" bIns="0" anchor="t"/>
          <a:lstStyle>
            <a:lvl1pPr marL="0" indent="-244308" algn="l">
              <a:defRPr sz="1406" b="0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marL="0" indent="-244308" algn="l">
              <a:defRPr sz="1406">
                <a:solidFill>
                  <a:srgbClr val="636466"/>
                </a:solidFill>
              </a:defRPr>
            </a:lvl2pPr>
            <a:lvl3pPr marL="0" indent="-244308" algn="l">
              <a:defRPr sz="1406">
                <a:solidFill>
                  <a:srgbClr val="636466"/>
                </a:solidFill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Position du contact</a:t>
            </a:r>
          </a:p>
          <a:p>
            <a:pPr lvl="1"/>
            <a:r>
              <a:rPr lang="fr-CA" noProof="0" dirty="0"/>
              <a:t>Courriel du contact</a:t>
            </a:r>
          </a:p>
          <a:p>
            <a:pPr lvl="2"/>
            <a:r>
              <a:rPr lang="fr-CA" noProof="0" dirty="0"/>
              <a:t>Numéro de téléphone</a:t>
            </a:r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39" hasCustomPrompt="1"/>
          </p:nvPr>
        </p:nvSpPr>
        <p:spPr>
          <a:xfrm>
            <a:off x="7682110" y="5493819"/>
            <a:ext cx="3836318" cy="622327"/>
          </a:xfrm>
          <a:prstGeom prst="rect">
            <a:avLst/>
          </a:prstGeom>
        </p:spPr>
        <p:txBody>
          <a:bodyPr vert="horz" lIns="108000" tIns="0" bIns="0" anchor="t"/>
          <a:lstStyle>
            <a:lvl1pPr marL="0" indent="-244308" algn="l">
              <a:defRPr sz="1406" b="0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marL="0" indent="-244308" algn="l">
              <a:defRPr sz="1406">
                <a:solidFill>
                  <a:srgbClr val="636466"/>
                </a:solidFill>
              </a:defRPr>
            </a:lvl2pPr>
            <a:lvl3pPr marL="0" indent="-244308" algn="l">
              <a:defRPr sz="1406">
                <a:solidFill>
                  <a:srgbClr val="636466"/>
                </a:solidFill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Position du contact</a:t>
            </a:r>
          </a:p>
          <a:p>
            <a:pPr lvl="1"/>
            <a:r>
              <a:rPr lang="fr-CA" noProof="0" dirty="0"/>
              <a:t>Courriel du contact</a:t>
            </a:r>
          </a:p>
          <a:p>
            <a:pPr lvl="2"/>
            <a:r>
              <a:rPr lang="fr-CA" noProof="0" dirty="0"/>
              <a:t>Numéro de téléphone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40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1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25622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de séparation -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7"/>
          <p:cNvSpPr>
            <a:spLocks noGrp="1"/>
          </p:cNvSpPr>
          <p:nvPr>
            <p:ph type="title" hasCustomPrompt="1"/>
          </p:nvPr>
        </p:nvSpPr>
        <p:spPr>
          <a:xfrm>
            <a:off x="762907" y="5040585"/>
            <a:ext cx="10612538" cy="567351"/>
          </a:xfrm>
          <a:prstGeom prst="rect">
            <a:avLst/>
          </a:prstGeom>
        </p:spPr>
        <p:txBody>
          <a:bodyPr anchor="b"/>
          <a:lstStyle>
            <a:lvl1pPr algn="l">
              <a:defRPr sz="2531" b="1" baseline="0">
                <a:solidFill>
                  <a:srgbClr val="F7921E"/>
                </a:solidFill>
                <a:latin typeface="Calibri"/>
                <a:cs typeface="Calibri"/>
              </a:defRPr>
            </a:lvl1pPr>
          </a:lstStyle>
          <a:p>
            <a:r>
              <a:rPr lang="fr-CA" noProof="0" dirty="0"/>
              <a:t>Page de séparation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636639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phiq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/>
          <p:cNvSpPr>
            <a:spLocks noGrp="1"/>
          </p:cNvSpPr>
          <p:nvPr>
            <p:ph type="chart" sz="quarter" idx="14" hasCustomPrompt="1"/>
          </p:nvPr>
        </p:nvSpPr>
        <p:spPr>
          <a:xfrm>
            <a:off x="992117" y="2029328"/>
            <a:ext cx="10433419" cy="3923366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63646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graphique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-619769" y="3573699"/>
            <a:ext cx="2877239" cy="336718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ctr">
              <a:defRPr sz="1266" b="1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Éditer l’axe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018595" y="5965710"/>
            <a:ext cx="3836318" cy="252539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ctr">
              <a:defRPr sz="1266" b="1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Éditer l’axe</a:t>
            </a:r>
          </a:p>
        </p:txBody>
      </p:sp>
      <p:sp>
        <p:nvSpPr>
          <p:cNvPr id="12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5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6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19479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able Placeholder 7"/>
          <p:cNvSpPr>
            <a:spLocks noGrp="1"/>
          </p:cNvSpPr>
          <p:nvPr>
            <p:ph type="tbl" sz="quarter" idx="12" hasCustomPrompt="1"/>
          </p:nvPr>
        </p:nvSpPr>
        <p:spPr>
          <a:xfrm>
            <a:off x="771646" y="2029327"/>
            <a:ext cx="10653890" cy="3989509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63646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tableau</a:t>
            </a:r>
          </a:p>
        </p:txBody>
      </p:sp>
      <p:sp>
        <p:nvSpPr>
          <p:cNvPr id="9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3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572729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8086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8722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5344418"/>
            <a:ext cx="12217500" cy="1513582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429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984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pic>
        <p:nvPicPr>
          <p:cNvPr id="6" name="Picture 9" descr="Morneau Shepell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482" y="473791"/>
            <a:ext cx="3409463" cy="68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762907" y="241189"/>
            <a:ext cx="7274138" cy="726098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80000"/>
              </a:lnSpc>
              <a:defRPr sz="3375" b="1" baseline="0">
                <a:solidFill>
                  <a:srgbClr val="F7921E"/>
                </a:solidFill>
                <a:latin typeface="Calibri"/>
                <a:cs typeface="Calibri"/>
              </a:defRPr>
            </a:lvl1pPr>
          </a:lstStyle>
          <a:p>
            <a:r>
              <a:rPr lang="fr-CA" noProof="0" dirty="0"/>
              <a:t>Titre de la présentation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763490" y="917173"/>
            <a:ext cx="6885015" cy="291299"/>
          </a:xfrm>
          <a:prstGeom prst="rect">
            <a:avLst/>
          </a:prstGeom>
        </p:spPr>
        <p:txBody>
          <a:bodyPr vert="horz" anchor="t"/>
          <a:lstStyle>
            <a:lvl1pPr marL="0" indent="0" algn="l">
              <a:buNone/>
              <a:defRPr lang="en-US" sz="1406" smtClean="0">
                <a:solidFill>
                  <a:schemeClr val="bg2">
                    <a:lumMod val="10000"/>
                  </a:schemeClr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Nom, position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763490" y="1098777"/>
            <a:ext cx="6885015" cy="291299"/>
          </a:xfrm>
          <a:prstGeom prst="rect">
            <a:avLst/>
          </a:prstGeom>
        </p:spPr>
        <p:txBody>
          <a:bodyPr vert="horz" anchor="t"/>
          <a:lstStyle>
            <a:lvl1pPr marL="0" indent="0" algn="l">
              <a:buNone/>
              <a:defRPr sz="1406" b="0" baseline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Audience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763490" y="1333607"/>
            <a:ext cx="6885015" cy="291299"/>
          </a:xfrm>
          <a:prstGeom prst="rect">
            <a:avLst/>
          </a:prstGeom>
        </p:spPr>
        <p:txBody>
          <a:bodyPr vert="horz" anchor="t"/>
          <a:lstStyle>
            <a:lvl1pPr marL="0" indent="0" algn="l">
              <a:buNone/>
              <a:defRPr sz="1406" b="0" baseline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Date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94"/>
          <a:stretch/>
        </p:blipFill>
        <p:spPr>
          <a:xfrm>
            <a:off x="0" y="1606746"/>
            <a:ext cx="12217500" cy="4682045"/>
          </a:xfrm>
          <a:prstGeom prst="rect">
            <a:avLst/>
          </a:prstGeom>
        </p:spPr>
      </p:pic>
      <p:pic>
        <p:nvPicPr>
          <p:cNvPr id="17" name="Picture 16" descr="MS_Descriptor-FR-white.png"/>
          <p:cNvPicPr>
            <a:picLocks noChangeAspect="1"/>
          </p:cNvPicPr>
          <p:nvPr/>
        </p:nvPicPr>
        <p:blipFill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00" y="6621222"/>
            <a:ext cx="4792500" cy="134639"/>
          </a:xfrm>
          <a:prstGeom prst="rect">
            <a:avLst/>
          </a:prstGeom>
        </p:spPr>
      </p:pic>
      <p:pic>
        <p:nvPicPr>
          <p:cNvPr id="18" name="Picture 17" descr="MS-BNP_FR-Orang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198" y="6409342"/>
            <a:ext cx="3408750" cy="31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563082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de séparation -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7"/>
          <p:cNvSpPr>
            <a:spLocks noGrp="1"/>
          </p:cNvSpPr>
          <p:nvPr>
            <p:ph type="title" hasCustomPrompt="1"/>
          </p:nvPr>
        </p:nvSpPr>
        <p:spPr>
          <a:xfrm>
            <a:off x="762907" y="5040585"/>
            <a:ext cx="10612538" cy="567351"/>
          </a:xfrm>
          <a:prstGeom prst="rect">
            <a:avLst/>
          </a:prstGeom>
        </p:spPr>
        <p:txBody>
          <a:bodyPr anchor="b"/>
          <a:lstStyle>
            <a:lvl1pPr algn="l">
              <a:defRPr sz="2531" b="1" baseline="0">
                <a:solidFill>
                  <a:srgbClr val="F7921E"/>
                </a:solidFill>
                <a:latin typeface="Calibri"/>
                <a:cs typeface="Calibri"/>
              </a:defRPr>
            </a:lvl1pPr>
          </a:lstStyle>
          <a:p>
            <a:r>
              <a:rPr lang="fr-CA" noProof="0" dirty="0"/>
              <a:t>Page de séparation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561218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/Remerci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7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367507" cy="4333500"/>
          </a:xfrm>
          <a:prstGeom prst="rect">
            <a:avLst/>
          </a:prstGeom>
          <a:solidFill>
            <a:srgbClr val="F7921E"/>
          </a:solidFill>
        </p:spPr>
        <p:txBody>
          <a:bodyPr anchor="ctr" anchorCtr="1"/>
          <a:lstStyle>
            <a:lvl1pPr algn="ctr">
              <a:defRPr sz="2531" b="1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fr-CA" noProof="0" dirty="0"/>
              <a:t>Titre</a:t>
            </a:r>
          </a:p>
        </p:txBody>
      </p:sp>
      <p:pic>
        <p:nvPicPr>
          <p:cNvPr id="5" name="Picture Placeholder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1367507" y="1"/>
            <a:ext cx="10833750" cy="433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98740" y="5890020"/>
            <a:ext cx="3440906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1pPr>
            <a:lvl2pPr marL="742950" indent="-285750" eaLnBrk="0" hangingPunct="0"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2pPr>
            <a:lvl3pPr marL="1143000" indent="-228600" eaLnBrk="0" hangingPunct="0"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3pPr>
            <a:lvl4pPr marL="1600200" indent="-228600" eaLnBrk="0" hangingPunct="0"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4pPr>
            <a:lvl5pPr marL="2057400" indent="-228600" eaLnBrk="0" hangingPunct="0"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9pPr>
          </a:lstStyle>
          <a:p>
            <a:pPr eaLnBrk="1" hangingPunct="1"/>
            <a:r>
              <a:rPr lang="fr-CA" sz="1125" noProof="0" dirty="0">
                <a:solidFill>
                  <a:srgbClr val="171717"/>
                </a:solidFill>
              </a:rPr>
              <a:t>Visitez notre site : </a:t>
            </a:r>
            <a:r>
              <a:rPr lang="fr-CA" sz="1125" noProof="0" dirty="0">
                <a:solidFill>
                  <a:srgbClr val="006472"/>
                </a:solidFill>
              </a:rPr>
              <a:t>parcoursdenfant.com</a:t>
            </a:r>
          </a:p>
          <a:p>
            <a:pPr eaLnBrk="1" hangingPunct="1"/>
            <a:r>
              <a:rPr lang="fr-CA" sz="1125" noProof="0" dirty="0">
                <a:solidFill>
                  <a:srgbClr val="171717"/>
                </a:solidFill>
              </a:rPr>
              <a:t>Suivez-nous :</a:t>
            </a:r>
            <a:r>
              <a:rPr lang="fr-CA" sz="1125" baseline="0" noProof="0" dirty="0">
                <a:solidFill>
                  <a:srgbClr val="171717"/>
                </a:solidFill>
              </a:rPr>
              <a:t> </a:t>
            </a:r>
            <a:r>
              <a:rPr lang="fr-CA" sz="1125" baseline="0" noProof="0" dirty="0">
                <a:solidFill>
                  <a:srgbClr val="006472"/>
                </a:solidFill>
              </a:rPr>
              <a:t>@</a:t>
            </a:r>
            <a:r>
              <a:rPr lang="fr-CA" sz="1125" baseline="0" noProof="0" dirty="0" err="1">
                <a:solidFill>
                  <a:srgbClr val="006472"/>
                </a:solidFill>
              </a:rPr>
              <a:t>Morneau_Shepell</a:t>
            </a:r>
            <a:endParaRPr lang="fr-CA" sz="1125" noProof="0" dirty="0">
              <a:solidFill>
                <a:srgbClr val="006472"/>
              </a:solidFill>
            </a:endParaRP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800229" y="4761299"/>
            <a:ext cx="3431458" cy="244682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Prénom Nom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4330631" y="4761299"/>
            <a:ext cx="3431458" cy="244682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Prénom Nom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7847188" y="4761299"/>
            <a:ext cx="3431458" cy="244682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Prénom Nom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800229" y="5530682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Numéro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800229" y="5012760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Position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31" hasCustomPrompt="1"/>
          </p:nvPr>
        </p:nvSpPr>
        <p:spPr>
          <a:xfrm>
            <a:off x="800229" y="5271721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Email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32" hasCustomPrompt="1"/>
          </p:nvPr>
        </p:nvSpPr>
        <p:spPr>
          <a:xfrm>
            <a:off x="4336386" y="5530682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Numéro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33" hasCustomPrompt="1"/>
          </p:nvPr>
        </p:nvSpPr>
        <p:spPr>
          <a:xfrm>
            <a:off x="4336386" y="5012760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Position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34" hasCustomPrompt="1"/>
          </p:nvPr>
        </p:nvSpPr>
        <p:spPr>
          <a:xfrm>
            <a:off x="4336386" y="5271721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Email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35" hasCustomPrompt="1"/>
          </p:nvPr>
        </p:nvSpPr>
        <p:spPr>
          <a:xfrm>
            <a:off x="7848729" y="5530682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marR="0" indent="-241093" algn="l" defTabSz="6429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marL="0" marR="0" lvl="0" indent="-241093" algn="l" defTabSz="6429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CA" noProof="0"/>
              <a:t>Numéro</a:t>
            </a:r>
          </a:p>
          <a:p>
            <a:pPr lvl="0"/>
            <a:endParaRPr lang="fr-CA" noProof="0"/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36" hasCustomPrompt="1"/>
          </p:nvPr>
        </p:nvSpPr>
        <p:spPr>
          <a:xfrm>
            <a:off x="7848729" y="5012760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Position</a:t>
            </a: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37" hasCustomPrompt="1"/>
          </p:nvPr>
        </p:nvSpPr>
        <p:spPr>
          <a:xfrm>
            <a:off x="7848729" y="5271721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Email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38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39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129715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d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762908" y="1851950"/>
            <a:ext cx="10662628" cy="3935786"/>
          </a:xfrm>
          <a:prstGeom prst="rect">
            <a:avLst/>
          </a:prstGeom>
        </p:spPr>
        <p:txBody>
          <a:bodyPr vert="horz" lIns="108000" tIns="0"/>
          <a:lstStyle>
            <a:lvl1pPr marL="321457" indent="-321457" algn="l">
              <a:spcAft>
                <a:spcPts val="422"/>
              </a:spcAft>
              <a:buFontTx/>
              <a:buBlip>
                <a:blip r:embed="rId2"/>
              </a:buBlip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  <a:lvl2pPr marL="632790" indent="-321457" algn="l">
              <a:spcAft>
                <a:spcPts val="422"/>
              </a:spcAft>
              <a:buSzPct val="100000"/>
              <a:buFontTx/>
              <a:buBlip>
                <a:blip r:embed="rId3"/>
              </a:buBlip>
              <a:defRPr sz="2109">
                <a:solidFill>
                  <a:schemeClr val="tx1"/>
                </a:solidFill>
                <a:latin typeface="Calibri"/>
                <a:cs typeface="Calibri"/>
              </a:defRPr>
            </a:lvl2pPr>
            <a:lvl3pPr marL="961841" indent="-321457" algn="l">
              <a:spcAft>
                <a:spcPts val="422"/>
              </a:spcAft>
              <a:buSzPct val="100000"/>
              <a:buFontTx/>
              <a:buBlip>
                <a:blip r:embed="rId4"/>
              </a:buBlip>
              <a:defRPr sz="1969" baseline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282481" indent="-321457" algn="l">
              <a:spcAft>
                <a:spcPts val="422"/>
              </a:spcAft>
              <a:buFont typeface="Wingdings" pitchFamily="2" charset="2"/>
              <a:buChar char="§"/>
              <a:defRPr sz="1687" baseline="0">
                <a:solidFill>
                  <a:schemeClr val="tx1"/>
                </a:solidFill>
                <a:latin typeface="Calibri"/>
                <a:cs typeface="Calibri"/>
              </a:defRPr>
            </a:lvl4pPr>
            <a:lvl5pPr marL="961841" indent="-321457" algn="l">
              <a:buFontTx/>
              <a:buBlip>
                <a:blip r:embed="rId4"/>
              </a:buBlip>
              <a:defRPr sz="1687">
                <a:solidFill>
                  <a:srgbClr val="636466"/>
                </a:solidFill>
                <a:latin typeface="Calibri"/>
                <a:cs typeface="Calibri"/>
              </a:defRPr>
            </a:lvl5pPr>
            <a:lvl6pPr marL="1160818" indent="-191981" algn="l">
              <a:buFont typeface="Wingdings" pitchFamily="2" charset="2"/>
              <a:buChar char="§"/>
              <a:tabLst>
                <a:tab pos="1160818" algn="l"/>
              </a:tabLst>
              <a:defRPr sz="1687">
                <a:solidFill>
                  <a:schemeClr val="tx2"/>
                </a:solidFill>
              </a:defRPr>
            </a:lvl6pPr>
          </a:lstStyle>
          <a:p>
            <a:pPr lvl="0"/>
            <a:r>
              <a:rPr lang="fr-CA" noProof="0" dirty="0"/>
              <a:t>Points</a:t>
            </a:r>
          </a:p>
          <a:p>
            <a:pPr lvl="1"/>
            <a:r>
              <a:rPr lang="fr-CA" noProof="0" dirty="0"/>
              <a:t>Second niveau</a:t>
            </a:r>
          </a:p>
          <a:p>
            <a:pPr lvl="2"/>
            <a:r>
              <a:rPr lang="fr-CA" noProof="0" dirty="0"/>
              <a:t>Troisième niveau</a:t>
            </a:r>
          </a:p>
          <a:p>
            <a:pPr lvl="3"/>
            <a:r>
              <a:rPr lang="fr-CA" noProof="0" dirty="0"/>
              <a:t>Quatrième niveau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6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7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181941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de texte - Deux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 dirty="0"/>
              <a:t>Titre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762907" y="1851950"/>
            <a:ext cx="5134928" cy="3935786"/>
          </a:xfrm>
          <a:prstGeom prst="rect">
            <a:avLst/>
          </a:prstGeom>
        </p:spPr>
        <p:txBody>
          <a:bodyPr vert="horz" lIns="108000" tIns="0"/>
          <a:lstStyle>
            <a:lvl1pPr marL="321457" indent="-321457" algn="l">
              <a:spcAft>
                <a:spcPts val="422"/>
              </a:spcAft>
              <a:buFontTx/>
              <a:buBlip>
                <a:blip r:embed="rId2"/>
              </a:buBlip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  <a:lvl2pPr marL="632790" indent="-321457" algn="l">
              <a:spcAft>
                <a:spcPts val="422"/>
              </a:spcAft>
              <a:buSzPct val="100000"/>
              <a:buFontTx/>
              <a:buBlip>
                <a:blip r:embed="rId3"/>
              </a:buBlip>
              <a:defRPr sz="2109">
                <a:solidFill>
                  <a:schemeClr val="tx1"/>
                </a:solidFill>
                <a:latin typeface="Calibri"/>
                <a:cs typeface="Calibri"/>
              </a:defRPr>
            </a:lvl2pPr>
            <a:lvl3pPr marL="961841" indent="-321457" algn="l">
              <a:spcAft>
                <a:spcPts val="422"/>
              </a:spcAft>
              <a:buSzPct val="100000"/>
              <a:buFontTx/>
              <a:buBlip>
                <a:blip r:embed="rId4"/>
              </a:buBlip>
              <a:defRPr sz="1969" baseline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282481" indent="-321457" algn="l">
              <a:spcAft>
                <a:spcPts val="422"/>
              </a:spcAft>
              <a:buFont typeface="Wingdings" pitchFamily="2" charset="2"/>
              <a:buChar char="§"/>
              <a:defRPr sz="1687">
                <a:solidFill>
                  <a:schemeClr val="tx1"/>
                </a:solidFill>
                <a:latin typeface="Calibri"/>
                <a:cs typeface="Calibri"/>
              </a:defRPr>
            </a:lvl4pPr>
            <a:lvl5pPr marL="961841" indent="-321457" algn="l">
              <a:buFontTx/>
              <a:buBlip>
                <a:blip r:embed="rId4"/>
              </a:buBlip>
              <a:defRPr sz="1687">
                <a:solidFill>
                  <a:srgbClr val="636466"/>
                </a:solidFill>
                <a:latin typeface="Calibri"/>
                <a:cs typeface="Calibri"/>
              </a:defRPr>
            </a:lvl5pPr>
            <a:lvl6pPr marL="1160818" indent="-191981" algn="l">
              <a:buFont typeface="Wingdings" pitchFamily="2" charset="2"/>
              <a:buChar char="§"/>
              <a:tabLst>
                <a:tab pos="1160818" algn="l"/>
              </a:tabLst>
              <a:defRPr sz="1687">
                <a:solidFill>
                  <a:schemeClr val="tx2"/>
                </a:solidFill>
              </a:defRPr>
            </a:lvl6pPr>
          </a:lstStyle>
          <a:p>
            <a:pPr lvl="0"/>
            <a:r>
              <a:rPr lang="fr-CA" noProof="0" dirty="0"/>
              <a:t>Points</a:t>
            </a:r>
          </a:p>
          <a:p>
            <a:pPr lvl="1"/>
            <a:r>
              <a:rPr lang="fr-CA" noProof="0" dirty="0"/>
              <a:t>Second niveau</a:t>
            </a:r>
          </a:p>
          <a:p>
            <a:pPr lvl="2"/>
            <a:r>
              <a:rPr lang="fr-CA" noProof="0" dirty="0"/>
              <a:t>Troisième niveau</a:t>
            </a:r>
          </a:p>
          <a:p>
            <a:pPr lvl="3"/>
            <a:r>
              <a:rPr lang="fr-CA" noProof="0" dirty="0"/>
              <a:t>Quatrième niveau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310141" y="1851950"/>
            <a:ext cx="5128624" cy="3935786"/>
          </a:xfrm>
          <a:prstGeom prst="rect">
            <a:avLst/>
          </a:prstGeom>
        </p:spPr>
        <p:txBody>
          <a:bodyPr vert="horz" lIns="108000" tIns="0"/>
          <a:lstStyle>
            <a:lvl1pPr marL="321457" indent="-321457" algn="l">
              <a:spcAft>
                <a:spcPts val="422"/>
              </a:spcAft>
              <a:buFontTx/>
              <a:buBlip>
                <a:blip r:embed="rId2"/>
              </a:buBlip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  <a:lvl2pPr marL="632790" indent="-321457" algn="l">
              <a:spcAft>
                <a:spcPts val="422"/>
              </a:spcAft>
              <a:buSzPct val="100000"/>
              <a:buFontTx/>
              <a:buBlip>
                <a:blip r:embed="rId3"/>
              </a:buBlip>
              <a:defRPr sz="2109">
                <a:solidFill>
                  <a:schemeClr val="tx1"/>
                </a:solidFill>
                <a:latin typeface="Calibri"/>
                <a:cs typeface="Calibri"/>
              </a:defRPr>
            </a:lvl2pPr>
            <a:lvl3pPr marL="961841" indent="-321457" algn="l">
              <a:spcAft>
                <a:spcPts val="422"/>
              </a:spcAft>
              <a:buSzPct val="100000"/>
              <a:buFontTx/>
              <a:buBlip>
                <a:blip r:embed="rId4"/>
              </a:buBlip>
              <a:defRPr sz="1969" baseline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282481" indent="-321457" algn="l">
              <a:spcAft>
                <a:spcPts val="422"/>
              </a:spcAft>
              <a:buFont typeface="Wingdings" pitchFamily="2" charset="2"/>
              <a:buChar char="§"/>
              <a:defRPr sz="1687">
                <a:solidFill>
                  <a:schemeClr val="tx1"/>
                </a:solidFill>
                <a:latin typeface="Calibri"/>
                <a:cs typeface="Calibri"/>
              </a:defRPr>
            </a:lvl4pPr>
            <a:lvl5pPr marL="961841" indent="-321457" algn="l">
              <a:buFontTx/>
              <a:buBlip>
                <a:blip r:embed="rId4"/>
              </a:buBlip>
              <a:defRPr sz="1687">
                <a:solidFill>
                  <a:srgbClr val="636466"/>
                </a:solidFill>
                <a:latin typeface="Calibri"/>
                <a:cs typeface="Calibri"/>
              </a:defRPr>
            </a:lvl5pPr>
            <a:lvl6pPr marL="1160818" indent="-191981" algn="l">
              <a:buFont typeface="Wingdings" pitchFamily="2" charset="2"/>
              <a:buChar char="§"/>
              <a:tabLst>
                <a:tab pos="1160818" algn="l"/>
              </a:tabLst>
              <a:defRPr sz="1687">
                <a:solidFill>
                  <a:schemeClr val="tx2"/>
                </a:solidFill>
              </a:defRPr>
            </a:lvl6pPr>
          </a:lstStyle>
          <a:p>
            <a:pPr lvl="0"/>
            <a:r>
              <a:rPr lang="fr-CA" noProof="0" dirty="0"/>
              <a:t>Points </a:t>
            </a:r>
          </a:p>
          <a:p>
            <a:pPr lvl="1"/>
            <a:r>
              <a:rPr lang="fr-CA" noProof="0" dirty="0"/>
              <a:t>Second niveau</a:t>
            </a:r>
          </a:p>
          <a:p>
            <a:pPr lvl="2"/>
            <a:r>
              <a:rPr lang="fr-CA" noProof="0" dirty="0"/>
              <a:t>Troisième niveau</a:t>
            </a:r>
          </a:p>
          <a:p>
            <a:pPr lvl="3"/>
            <a:r>
              <a:rPr lang="fr-CA" noProof="0" dirty="0"/>
              <a:t>Quatrième niveau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8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9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781606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ssage principal -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763490" y="2103126"/>
            <a:ext cx="4275671" cy="3502991"/>
          </a:xfrm>
          <a:prstGeom prst="rect">
            <a:avLst/>
          </a:prstGeom>
        </p:spPr>
        <p:txBody>
          <a:bodyPr vert="horz" tIns="0"/>
          <a:lstStyle>
            <a:lvl1pPr marL="0" indent="0" algn="l">
              <a:defRPr sz="2672" b="0" baseline="0">
                <a:solidFill>
                  <a:srgbClr val="9E3D9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Message principal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279692" y="2103126"/>
            <a:ext cx="6145609" cy="3502991"/>
          </a:xfrm>
          <a:prstGeom prst="rect">
            <a:avLst/>
          </a:prstGeom>
        </p:spPr>
        <p:txBody>
          <a:bodyPr vert="horz"/>
          <a:lstStyle>
            <a:lvl1pPr marL="321457" indent="-321457" algn="l">
              <a:spcAft>
                <a:spcPts val="844"/>
              </a:spcAft>
              <a:buFontTx/>
              <a:buBlip>
                <a:blip r:embed="rId2"/>
              </a:buBlip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/>
              <a:t>Points</a:t>
            </a:r>
          </a:p>
        </p:txBody>
      </p:sp>
      <p:sp>
        <p:nvSpPr>
          <p:cNvPr id="9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4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5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43471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/Remerci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7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367507" cy="4333500"/>
          </a:xfrm>
          <a:prstGeom prst="rect">
            <a:avLst/>
          </a:prstGeom>
          <a:solidFill>
            <a:srgbClr val="F7921E"/>
          </a:solidFill>
        </p:spPr>
        <p:txBody>
          <a:bodyPr anchor="ctr" anchorCtr="1"/>
          <a:lstStyle>
            <a:lvl1pPr algn="ctr">
              <a:defRPr sz="2531" b="1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fr-CA" noProof="0" dirty="0"/>
              <a:t>Titre</a:t>
            </a:r>
          </a:p>
        </p:txBody>
      </p:sp>
      <p:pic>
        <p:nvPicPr>
          <p:cNvPr id="5" name="Picture Placeholder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1367507" y="1"/>
            <a:ext cx="10833750" cy="433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98740" y="5890020"/>
            <a:ext cx="3440906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1pPr>
            <a:lvl2pPr marL="742950" indent="-285750" eaLnBrk="0" hangingPunct="0"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2pPr>
            <a:lvl3pPr marL="1143000" indent="-228600" eaLnBrk="0" hangingPunct="0"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3pPr>
            <a:lvl4pPr marL="1600200" indent="-228600" eaLnBrk="0" hangingPunct="0"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4pPr>
            <a:lvl5pPr marL="2057400" indent="-228600" eaLnBrk="0" hangingPunct="0"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9pPr>
          </a:lstStyle>
          <a:p>
            <a:pPr eaLnBrk="1" hangingPunct="1"/>
            <a:r>
              <a:rPr lang="fr-CA" sz="1125" noProof="0" dirty="0">
                <a:solidFill>
                  <a:srgbClr val="171717"/>
                </a:solidFill>
              </a:rPr>
              <a:t>Visitez notre site : </a:t>
            </a:r>
            <a:r>
              <a:rPr lang="fr-CA" sz="1125" noProof="0" dirty="0">
                <a:solidFill>
                  <a:srgbClr val="006472"/>
                </a:solidFill>
              </a:rPr>
              <a:t>parcoursdenfant.com</a:t>
            </a:r>
          </a:p>
          <a:p>
            <a:pPr eaLnBrk="1" hangingPunct="1"/>
            <a:r>
              <a:rPr lang="fr-CA" sz="1125" noProof="0" dirty="0">
                <a:solidFill>
                  <a:srgbClr val="171717"/>
                </a:solidFill>
              </a:rPr>
              <a:t>Suivez-nous :</a:t>
            </a:r>
            <a:r>
              <a:rPr lang="fr-CA" sz="1125" baseline="0" noProof="0" dirty="0">
                <a:solidFill>
                  <a:srgbClr val="171717"/>
                </a:solidFill>
              </a:rPr>
              <a:t> </a:t>
            </a:r>
            <a:r>
              <a:rPr lang="fr-CA" sz="1125" baseline="0" noProof="0" dirty="0">
                <a:solidFill>
                  <a:srgbClr val="006472"/>
                </a:solidFill>
              </a:rPr>
              <a:t>@</a:t>
            </a:r>
            <a:r>
              <a:rPr lang="fr-CA" sz="1125" baseline="0" noProof="0" dirty="0" err="1">
                <a:solidFill>
                  <a:srgbClr val="006472"/>
                </a:solidFill>
              </a:rPr>
              <a:t>Morneau_Shepell</a:t>
            </a:r>
            <a:endParaRPr lang="fr-CA" sz="1125" noProof="0" dirty="0">
              <a:solidFill>
                <a:srgbClr val="006472"/>
              </a:solidFill>
            </a:endParaRP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800229" y="4761299"/>
            <a:ext cx="3431458" cy="244682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Prénom Nom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4330631" y="4761299"/>
            <a:ext cx="3431458" cy="244682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Prénom Nom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7847188" y="4761299"/>
            <a:ext cx="3431458" cy="244682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Prénom Nom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800229" y="5530682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Numéro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800229" y="5012760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Position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31" hasCustomPrompt="1"/>
          </p:nvPr>
        </p:nvSpPr>
        <p:spPr>
          <a:xfrm>
            <a:off x="800229" y="5271721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Email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32" hasCustomPrompt="1"/>
          </p:nvPr>
        </p:nvSpPr>
        <p:spPr>
          <a:xfrm>
            <a:off x="4336386" y="5530682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Numéro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33" hasCustomPrompt="1"/>
          </p:nvPr>
        </p:nvSpPr>
        <p:spPr>
          <a:xfrm>
            <a:off x="4336386" y="5012760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Position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34" hasCustomPrompt="1"/>
          </p:nvPr>
        </p:nvSpPr>
        <p:spPr>
          <a:xfrm>
            <a:off x="4336386" y="5271721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Email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35" hasCustomPrompt="1"/>
          </p:nvPr>
        </p:nvSpPr>
        <p:spPr>
          <a:xfrm>
            <a:off x="7848729" y="5530682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marR="0" indent="-241093" algn="l" defTabSz="6429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marL="0" marR="0" lvl="0" indent="-241093" algn="l" defTabSz="6429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CA" noProof="0"/>
              <a:t>Numéro</a:t>
            </a:r>
          </a:p>
          <a:p>
            <a:pPr lvl="0"/>
            <a:endParaRPr lang="fr-CA" noProof="0"/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36" hasCustomPrompt="1"/>
          </p:nvPr>
        </p:nvSpPr>
        <p:spPr>
          <a:xfrm>
            <a:off x="7848729" y="5012760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Position</a:t>
            </a: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37" hasCustomPrompt="1"/>
          </p:nvPr>
        </p:nvSpPr>
        <p:spPr>
          <a:xfrm>
            <a:off x="7848729" y="5271721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Email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38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39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620573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ssage principal - Paragrap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763489" y="4626867"/>
            <a:ext cx="10661813" cy="997288"/>
          </a:xfrm>
          <a:prstGeom prst="rect">
            <a:avLst/>
          </a:prstGeom>
        </p:spPr>
        <p:txBody>
          <a:bodyPr vert="horz" tIns="0"/>
          <a:lstStyle>
            <a:lvl1pPr algn="l">
              <a:defRPr sz="2672" b="0" baseline="0">
                <a:solidFill>
                  <a:srgbClr val="9E3D9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Message principal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764546" y="1856459"/>
            <a:ext cx="10660755" cy="2651655"/>
          </a:xfrm>
          <a:prstGeom prst="rect">
            <a:avLst/>
          </a:prstGeom>
        </p:spPr>
        <p:txBody>
          <a:bodyPr vert="horz"/>
          <a:lstStyle>
            <a:lvl1pPr marL="0" indent="0" algn="l">
              <a:buFont typeface="Arial"/>
              <a:buNone/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Paragraphe</a:t>
            </a:r>
          </a:p>
        </p:txBody>
      </p:sp>
      <p:sp>
        <p:nvSpPr>
          <p:cNvPr id="9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4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5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993873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Plein écr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837785" y="1851951"/>
            <a:ext cx="10562360" cy="4249562"/>
          </a:xfrm>
          <a:prstGeom prst="rect">
            <a:avLst/>
          </a:prstGeom>
          <a:noFill/>
        </p:spPr>
        <p:txBody>
          <a:bodyPr vert="horz" anchor="t"/>
          <a:lstStyle>
            <a:lvl1pPr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une image</a:t>
            </a:r>
          </a:p>
        </p:txBody>
      </p:sp>
      <p:sp>
        <p:nvSpPr>
          <p:cNvPr id="9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5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6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888304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Bas d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762907" y="3984998"/>
            <a:ext cx="10662828" cy="2116514"/>
          </a:xfrm>
          <a:prstGeom prst="rect">
            <a:avLst/>
          </a:prstGeom>
          <a:noFill/>
        </p:spPr>
        <p:txBody>
          <a:bodyPr vert="horz" anchor="t"/>
          <a:lstStyle>
            <a:lvl1pPr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une image</a:t>
            </a:r>
          </a:p>
        </p:txBody>
      </p:sp>
      <p:sp>
        <p:nvSpPr>
          <p:cNvPr id="5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762908" y="1855508"/>
            <a:ext cx="10655808" cy="2030278"/>
          </a:xfrm>
          <a:prstGeom prst="rect">
            <a:avLst/>
          </a:prstGeom>
        </p:spPr>
        <p:txBody>
          <a:bodyPr vert="horz"/>
          <a:lstStyle>
            <a:lvl1pPr marL="321457" indent="-321457" algn="l">
              <a:spcAft>
                <a:spcPts val="844"/>
              </a:spcAft>
              <a:buFontTx/>
              <a:buBlip>
                <a:blip r:embed="rId2"/>
              </a:buBlip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/>
              <a:t>Points</a:t>
            </a:r>
          </a:p>
        </p:txBody>
      </p:sp>
      <p:sp>
        <p:nvSpPr>
          <p:cNvPr id="10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23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24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686959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Côté (Dro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6270090" y="1851951"/>
            <a:ext cx="5159003" cy="4249562"/>
          </a:xfrm>
          <a:prstGeom prst="rect">
            <a:avLst/>
          </a:prstGeom>
          <a:noFill/>
        </p:spPr>
        <p:txBody>
          <a:bodyPr vert="horz" anchor="t"/>
          <a:lstStyle>
            <a:lvl1pPr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une image</a:t>
            </a:r>
          </a:p>
        </p:txBody>
      </p:sp>
      <p:sp>
        <p:nvSpPr>
          <p:cNvPr id="10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 dirty="0"/>
              <a:t>Titre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768736" y="1851950"/>
            <a:ext cx="5228756" cy="4258112"/>
          </a:xfrm>
          <a:prstGeom prst="rect">
            <a:avLst/>
          </a:prstGeom>
        </p:spPr>
        <p:txBody>
          <a:bodyPr vert="horz" lIns="108000" tIns="0"/>
          <a:lstStyle>
            <a:lvl1pPr marL="321457" indent="-321457" algn="l">
              <a:spcAft>
                <a:spcPts val="422"/>
              </a:spcAft>
              <a:buFontTx/>
              <a:buBlip>
                <a:blip r:embed="rId2"/>
              </a:buBlip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  <a:lvl2pPr marL="632790" indent="-321457" algn="l">
              <a:spcAft>
                <a:spcPts val="422"/>
              </a:spcAft>
              <a:buSzPct val="100000"/>
              <a:buFontTx/>
              <a:buBlip>
                <a:blip r:embed="rId3"/>
              </a:buBlip>
              <a:defRPr sz="2109">
                <a:solidFill>
                  <a:schemeClr val="tx1"/>
                </a:solidFill>
                <a:latin typeface="Calibri"/>
                <a:cs typeface="Calibri"/>
              </a:defRPr>
            </a:lvl2pPr>
            <a:lvl3pPr marL="961841" indent="-321457" algn="l">
              <a:spcAft>
                <a:spcPts val="422"/>
              </a:spcAft>
              <a:buSzPct val="100000"/>
              <a:buFontTx/>
              <a:buBlip>
                <a:blip r:embed="rId4"/>
              </a:buBlip>
              <a:defRPr sz="1969" baseline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282481" indent="-321457" algn="l">
              <a:spcAft>
                <a:spcPts val="422"/>
              </a:spcAft>
              <a:buFont typeface="Wingdings" pitchFamily="2" charset="2"/>
              <a:buChar char="§"/>
              <a:defRPr sz="1687">
                <a:solidFill>
                  <a:schemeClr val="tx1"/>
                </a:solidFill>
                <a:latin typeface="Calibri"/>
                <a:cs typeface="Calibri"/>
              </a:defRPr>
            </a:lvl4pPr>
            <a:lvl5pPr marL="961841" indent="-321457" algn="l">
              <a:buFontTx/>
              <a:buBlip>
                <a:blip r:embed="rId4"/>
              </a:buBlip>
              <a:defRPr sz="1687">
                <a:solidFill>
                  <a:srgbClr val="636466"/>
                </a:solidFill>
                <a:latin typeface="Calibri"/>
                <a:cs typeface="Calibri"/>
              </a:defRPr>
            </a:lvl5pPr>
            <a:lvl6pPr marL="1160818" indent="-191981" algn="l">
              <a:buFont typeface="Wingdings" pitchFamily="2" charset="2"/>
              <a:buChar char="§"/>
              <a:tabLst>
                <a:tab pos="1160818" algn="l"/>
              </a:tabLst>
              <a:defRPr sz="1687">
                <a:solidFill>
                  <a:schemeClr val="tx2"/>
                </a:solidFill>
              </a:defRPr>
            </a:lvl6pPr>
          </a:lstStyle>
          <a:p>
            <a:pPr lvl="0"/>
            <a:r>
              <a:rPr lang="fr-CA" noProof="0" dirty="0"/>
              <a:t>Points</a:t>
            </a:r>
          </a:p>
          <a:p>
            <a:pPr lvl="1"/>
            <a:r>
              <a:rPr lang="fr-CA" noProof="0" dirty="0"/>
              <a:t>Second niveau</a:t>
            </a:r>
          </a:p>
          <a:p>
            <a:pPr lvl="2"/>
            <a:r>
              <a:rPr lang="fr-CA" noProof="0" dirty="0"/>
              <a:t>Troisième niveau</a:t>
            </a:r>
          </a:p>
          <a:p>
            <a:pPr lvl="3"/>
            <a:r>
              <a:rPr lang="fr-CA" noProof="0" dirty="0"/>
              <a:t>Quatrième niveau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6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7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155023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Côté (Gauch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759894" y="1851951"/>
            <a:ext cx="5159003" cy="4249562"/>
          </a:xfrm>
          <a:prstGeom prst="rect">
            <a:avLst/>
          </a:prstGeom>
          <a:noFill/>
        </p:spPr>
        <p:txBody>
          <a:bodyPr vert="horz" anchor="t"/>
          <a:lstStyle>
            <a:lvl1pPr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une image</a:t>
            </a:r>
          </a:p>
        </p:txBody>
      </p:sp>
      <p:sp>
        <p:nvSpPr>
          <p:cNvPr id="10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 dirty="0"/>
              <a:t>Titre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196780" y="1851950"/>
            <a:ext cx="5228756" cy="4258112"/>
          </a:xfrm>
          <a:prstGeom prst="rect">
            <a:avLst/>
          </a:prstGeom>
        </p:spPr>
        <p:txBody>
          <a:bodyPr vert="horz" lIns="108000" tIns="0"/>
          <a:lstStyle>
            <a:lvl1pPr marL="321457" indent="-321457" algn="l">
              <a:spcAft>
                <a:spcPts val="422"/>
              </a:spcAft>
              <a:buFontTx/>
              <a:buBlip>
                <a:blip r:embed="rId2"/>
              </a:buBlip>
              <a:defRPr sz="2250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marL="632790" indent="-321457" algn="l">
              <a:spcAft>
                <a:spcPts val="422"/>
              </a:spcAft>
              <a:buSzPct val="100000"/>
              <a:buFontTx/>
              <a:buBlip>
                <a:blip r:embed="rId3"/>
              </a:buBlip>
              <a:defRPr sz="2109">
                <a:solidFill>
                  <a:schemeClr val="tx1"/>
                </a:solidFill>
                <a:latin typeface="Calibri"/>
                <a:cs typeface="Calibri"/>
              </a:defRPr>
            </a:lvl2pPr>
            <a:lvl3pPr marL="961841" indent="-321457" algn="l">
              <a:spcAft>
                <a:spcPts val="422"/>
              </a:spcAft>
              <a:buSzPct val="100000"/>
              <a:buFontTx/>
              <a:buBlip>
                <a:blip r:embed="rId4"/>
              </a:buBlip>
              <a:defRPr sz="1969" baseline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282481" indent="-321457" algn="l">
              <a:spcAft>
                <a:spcPts val="422"/>
              </a:spcAft>
              <a:buFont typeface="Wingdings" pitchFamily="2" charset="2"/>
              <a:buChar char="§"/>
              <a:defRPr sz="1687">
                <a:solidFill>
                  <a:schemeClr val="tx1"/>
                </a:solidFill>
                <a:latin typeface="Calibri"/>
                <a:cs typeface="Calibri"/>
              </a:defRPr>
            </a:lvl4pPr>
            <a:lvl5pPr marL="961841" indent="-321457" algn="l">
              <a:buFontTx/>
              <a:buBlip>
                <a:blip r:embed="rId4"/>
              </a:buBlip>
              <a:defRPr sz="1687">
                <a:solidFill>
                  <a:srgbClr val="636466"/>
                </a:solidFill>
                <a:latin typeface="Calibri"/>
                <a:cs typeface="Calibri"/>
              </a:defRPr>
            </a:lvl5pPr>
            <a:lvl6pPr marL="1160818" indent="-191981" algn="l">
              <a:buFont typeface="Wingdings" pitchFamily="2" charset="2"/>
              <a:buChar char="§"/>
              <a:tabLst>
                <a:tab pos="1160818" algn="l"/>
              </a:tabLst>
              <a:defRPr sz="1687">
                <a:solidFill>
                  <a:schemeClr val="tx2"/>
                </a:solidFill>
              </a:defRPr>
            </a:lvl6pPr>
          </a:lstStyle>
          <a:p>
            <a:pPr lvl="0"/>
            <a:r>
              <a:rPr lang="fr-CA" noProof="0" dirty="0"/>
              <a:t>Points</a:t>
            </a:r>
          </a:p>
          <a:p>
            <a:pPr lvl="1"/>
            <a:r>
              <a:rPr lang="fr-CA" noProof="0" dirty="0"/>
              <a:t>Second niveau</a:t>
            </a:r>
          </a:p>
          <a:p>
            <a:pPr lvl="2"/>
            <a:r>
              <a:rPr lang="fr-CA" noProof="0" dirty="0"/>
              <a:t>Troisième niveau</a:t>
            </a:r>
          </a:p>
          <a:p>
            <a:pPr lvl="3"/>
            <a:r>
              <a:rPr lang="fr-CA" noProof="0" dirty="0"/>
              <a:t>Quatrième niveau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6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7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401957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maire exécuti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822439" y="3479230"/>
            <a:ext cx="5155406" cy="2403202"/>
          </a:xfrm>
          <a:prstGeom prst="rect">
            <a:avLst/>
          </a:prstGeom>
          <a:solidFill>
            <a:srgbClr val="9E3D96"/>
          </a:solidFill>
        </p:spPr>
        <p:txBody>
          <a:bodyPr vert="horz" lIns="288000" tIns="252000" rIns="288000" bIns="252000"/>
          <a:lstStyle>
            <a:lvl1pPr marL="0" indent="0" algn="l">
              <a:spcAft>
                <a:spcPts val="844"/>
              </a:spcAft>
              <a:defRPr sz="1687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241093" indent="-241093" algn="l">
              <a:buFont typeface="Arial"/>
              <a:buChar char="•"/>
              <a:tabLst>
                <a:tab pos="247790" algn="l"/>
              </a:tabLst>
              <a:defRPr sz="1687">
                <a:solidFill>
                  <a:schemeClr val="bg1"/>
                </a:solidFill>
                <a:latin typeface="Calibri"/>
                <a:cs typeface="Calibri"/>
              </a:defRPr>
            </a:lvl2pPr>
            <a:lvl3pPr marL="493576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3pPr>
            <a:lvl4pPr algn="l">
              <a:defRPr sz="1687">
                <a:solidFill>
                  <a:schemeClr val="bg1"/>
                </a:solidFill>
                <a:latin typeface="Calibri"/>
                <a:cs typeface="Calibri"/>
              </a:defRPr>
            </a:lvl4pPr>
            <a:lvl5pPr marL="404986" indent="-253116" algn="l">
              <a:spcAft>
                <a:spcPts val="844"/>
              </a:spcAft>
              <a:buSzPct val="125000"/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Message prioritaire 1</a:t>
            </a:r>
          </a:p>
          <a:p>
            <a:pPr lvl="1"/>
            <a:r>
              <a:rPr lang="fr-CA" noProof="0"/>
              <a:t>Second niveau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768338" y="1856460"/>
            <a:ext cx="10660755" cy="1186028"/>
          </a:xfrm>
          <a:prstGeom prst="rect">
            <a:avLst/>
          </a:prstGeom>
        </p:spPr>
        <p:txBody>
          <a:bodyPr vert="horz"/>
          <a:lstStyle>
            <a:lvl1pPr marL="0" indent="0" algn="l">
              <a:buFont typeface="Arial"/>
              <a:buNone/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Sommaire</a:t>
            </a:r>
          </a:p>
        </p:txBody>
      </p:sp>
      <p:sp>
        <p:nvSpPr>
          <p:cNvPr id="11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Message principal</a:t>
            </a:r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6124689" y="3479230"/>
            <a:ext cx="5155406" cy="2403202"/>
          </a:xfrm>
          <a:prstGeom prst="rect">
            <a:avLst/>
          </a:prstGeom>
          <a:solidFill>
            <a:srgbClr val="9E3D96"/>
          </a:solidFill>
        </p:spPr>
        <p:txBody>
          <a:bodyPr vert="horz" lIns="288000" tIns="252000" rIns="288000" bIns="252000"/>
          <a:lstStyle>
            <a:lvl1pPr marL="0" indent="0" algn="l">
              <a:spcAft>
                <a:spcPts val="844"/>
              </a:spcAft>
              <a:defRPr sz="1687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241093" indent="-241093" algn="l">
              <a:buFont typeface="Arial"/>
              <a:buChar char="•"/>
              <a:tabLst>
                <a:tab pos="247790" algn="l"/>
              </a:tabLst>
              <a:defRPr sz="1687">
                <a:solidFill>
                  <a:schemeClr val="bg1"/>
                </a:solidFill>
                <a:latin typeface="Calibri"/>
                <a:cs typeface="Calibri"/>
              </a:defRPr>
            </a:lvl2pPr>
            <a:lvl3pPr marL="493576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3pPr>
            <a:lvl4pPr algn="l">
              <a:defRPr sz="1687">
                <a:solidFill>
                  <a:schemeClr val="bg1"/>
                </a:solidFill>
                <a:latin typeface="Calibri"/>
                <a:cs typeface="Calibri"/>
              </a:defRPr>
            </a:lvl4pPr>
            <a:lvl5pPr marL="404986" indent="-253116" algn="l">
              <a:spcAft>
                <a:spcPts val="844"/>
              </a:spcAft>
              <a:buSzPct val="125000"/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Message prioritaire 2</a:t>
            </a:r>
          </a:p>
          <a:p>
            <a:pPr lvl="1"/>
            <a:r>
              <a:rPr lang="fr-CA" noProof="0"/>
              <a:t>Second niveau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8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9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819691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maire exécutif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753692" y="1717346"/>
            <a:ext cx="10710428" cy="902299"/>
          </a:xfrm>
          <a:prstGeom prst="rect">
            <a:avLst/>
          </a:prstGeom>
          <a:solidFill>
            <a:srgbClr val="006472"/>
          </a:solidFill>
        </p:spPr>
        <p:txBody>
          <a:bodyPr vert="horz" lIns="182880" tIns="256032" rIns="91440" bIns="182880"/>
          <a:lstStyle>
            <a:lvl1pPr marL="0" algn="l">
              <a:spcAft>
                <a:spcPts val="844"/>
              </a:spcAft>
              <a:defRPr sz="1687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241093" indent="-241093" algn="l">
              <a:buFont typeface="Arial" pitchFamily="34" charset="0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2pPr>
            <a:lvl3pPr marL="493576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3pPr>
            <a:lvl4pPr algn="l">
              <a:defRPr sz="1687">
                <a:solidFill>
                  <a:schemeClr val="bg1"/>
                </a:solidFill>
                <a:latin typeface="Calibri"/>
                <a:cs typeface="Calibri"/>
              </a:defRPr>
            </a:lvl4pPr>
            <a:lvl5pPr marL="404986" indent="-253116" algn="l">
              <a:spcAft>
                <a:spcPts val="844"/>
              </a:spcAft>
              <a:buSzPct val="125000"/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fr-CA" noProof="0" dirty="0"/>
              <a:t>Point principal</a:t>
            </a:r>
          </a:p>
          <a:p>
            <a:pPr lvl="1"/>
            <a:r>
              <a:rPr lang="fr-CA" noProof="0" dirty="0"/>
              <a:t>Point secondaire</a:t>
            </a:r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755824" y="2889667"/>
            <a:ext cx="10710428" cy="902299"/>
          </a:xfrm>
          <a:prstGeom prst="rect">
            <a:avLst/>
          </a:prstGeom>
          <a:solidFill>
            <a:srgbClr val="006472"/>
          </a:solidFill>
        </p:spPr>
        <p:txBody>
          <a:bodyPr vert="horz" lIns="182880" tIns="256032" rIns="91440" bIns="182880"/>
          <a:lstStyle>
            <a:lvl1pPr marL="0" algn="l">
              <a:spcAft>
                <a:spcPts val="844"/>
              </a:spcAft>
              <a:defRPr sz="1687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241093" indent="-241093" algn="l">
              <a:buFont typeface="Arial" pitchFamily="34" charset="0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2pPr>
            <a:lvl3pPr marL="493576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3pPr>
            <a:lvl4pPr algn="l">
              <a:defRPr sz="1687">
                <a:solidFill>
                  <a:schemeClr val="bg1"/>
                </a:solidFill>
                <a:latin typeface="Calibri"/>
                <a:cs typeface="Calibri"/>
              </a:defRPr>
            </a:lvl4pPr>
            <a:lvl5pPr marL="404986" indent="-253116" algn="l">
              <a:spcAft>
                <a:spcPts val="844"/>
              </a:spcAft>
              <a:buSzPct val="125000"/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fr-CA" noProof="0" dirty="0"/>
              <a:t>Point principal</a:t>
            </a:r>
          </a:p>
          <a:p>
            <a:pPr lvl="1"/>
            <a:r>
              <a:rPr lang="fr-CA" noProof="0" dirty="0"/>
              <a:t>Point secondaire</a:t>
            </a:r>
          </a:p>
        </p:txBody>
      </p:sp>
      <p:sp>
        <p:nvSpPr>
          <p:cNvPr id="20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757957" y="4061989"/>
            <a:ext cx="10710428" cy="902299"/>
          </a:xfrm>
          <a:prstGeom prst="rect">
            <a:avLst/>
          </a:prstGeom>
          <a:solidFill>
            <a:srgbClr val="006472"/>
          </a:solidFill>
        </p:spPr>
        <p:txBody>
          <a:bodyPr vert="horz" lIns="182880" tIns="256032" rIns="91440" bIns="182880"/>
          <a:lstStyle>
            <a:lvl1pPr marL="0" algn="l">
              <a:spcAft>
                <a:spcPts val="844"/>
              </a:spcAft>
              <a:defRPr sz="1687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241093" indent="-241093" algn="l">
              <a:buFont typeface="Arial" pitchFamily="34" charset="0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2pPr>
            <a:lvl3pPr marL="493576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3pPr>
            <a:lvl4pPr algn="l">
              <a:defRPr sz="1687">
                <a:solidFill>
                  <a:schemeClr val="bg1"/>
                </a:solidFill>
                <a:latin typeface="Calibri"/>
                <a:cs typeface="Calibri"/>
              </a:defRPr>
            </a:lvl4pPr>
            <a:lvl5pPr marL="404986" indent="-253116" algn="l">
              <a:spcAft>
                <a:spcPts val="844"/>
              </a:spcAft>
              <a:buSzPct val="125000"/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fr-CA" noProof="0" dirty="0"/>
              <a:t>Point principal</a:t>
            </a:r>
          </a:p>
          <a:p>
            <a:pPr lvl="1"/>
            <a:r>
              <a:rPr lang="fr-CA" noProof="0" dirty="0"/>
              <a:t>Point secondaire</a:t>
            </a:r>
          </a:p>
        </p:txBody>
      </p:sp>
      <p:sp>
        <p:nvSpPr>
          <p:cNvPr id="21" name="Text Placeholder 15"/>
          <p:cNvSpPr>
            <a:spLocks noGrp="1"/>
          </p:cNvSpPr>
          <p:nvPr>
            <p:ph type="body" sz="quarter" idx="16" hasCustomPrompt="1"/>
          </p:nvPr>
        </p:nvSpPr>
        <p:spPr>
          <a:xfrm>
            <a:off x="760090" y="5234311"/>
            <a:ext cx="10710428" cy="902299"/>
          </a:xfrm>
          <a:prstGeom prst="rect">
            <a:avLst/>
          </a:prstGeom>
          <a:solidFill>
            <a:srgbClr val="006472"/>
          </a:solidFill>
        </p:spPr>
        <p:txBody>
          <a:bodyPr vert="horz" lIns="182880" tIns="256032" rIns="91440" bIns="182880"/>
          <a:lstStyle>
            <a:lvl1pPr marL="0" algn="l">
              <a:spcAft>
                <a:spcPts val="844"/>
              </a:spcAft>
              <a:defRPr sz="1687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241093" indent="-241093" algn="l">
              <a:buFont typeface="Arial" pitchFamily="34" charset="0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2pPr>
            <a:lvl3pPr marL="493576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3pPr>
            <a:lvl4pPr algn="l">
              <a:defRPr sz="1687">
                <a:solidFill>
                  <a:schemeClr val="bg1"/>
                </a:solidFill>
                <a:latin typeface="Calibri"/>
                <a:cs typeface="Calibri"/>
              </a:defRPr>
            </a:lvl4pPr>
            <a:lvl5pPr marL="404986" indent="-253116" algn="l">
              <a:spcAft>
                <a:spcPts val="844"/>
              </a:spcAft>
              <a:buSzPct val="125000"/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fr-CA" noProof="0" dirty="0"/>
              <a:t>Point principal</a:t>
            </a:r>
          </a:p>
          <a:p>
            <a:pPr lvl="1"/>
            <a:r>
              <a:rPr lang="fr-CA" noProof="0" dirty="0"/>
              <a:t>Point secondaire</a:t>
            </a:r>
          </a:p>
        </p:txBody>
      </p:sp>
      <p:sp>
        <p:nvSpPr>
          <p:cNvPr id="11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7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8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16376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ge Client (1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750862" y="1740539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3440716" y="1740539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8820422" y="1740539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750862" y="2833596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8" hasCustomPrompt="1"/>
          </p:nvPr>
        </p:nvSpPr>
        <p:spPr>
          <a:xfrm>
            <a:off x="3440716" y="2833596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9" hasCustomPrompt="1"/>
          </p:nvPr>
        </p:nvSpPr>
        <p:spPr>
          <a:xfrm>
            <a:off x="8820422" y="2828530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20" hasCustomPrompt="1"/>
          </p:nvPr>
        </p:nvSpPr>
        <p:spPr>
          <a:xfrm>
            <a:off x="750862" y="3926652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19" name="Picture Placeholder 5"/>
          <p:cNvSpPr>
            <a:spLocks noGrp="1"/>
          </p:cNvSpPr>
          <p:nvPr>
            <p:ph type="pic" sz="quarter" idx="21" hasCustomPrompt="1"/>
          </p:nvPr>
        </p:nvSpPr>
        <p:spPr>
          <a:xfrm>
            <a:off x="3454724" y="3926652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22" name="Picture Placeholder 5"/>
          <p:cNvSpPr>
            <a:spLocks noGrp="1"/>
          </p:cNvSpPr>
          <p:nvPr>
            <p:ph type="pic" sz="quarter" idx="23" hasCustomPrompt="1"/>
          </p:nvPr>
        </p:nvSpPr>
        <p:spPr>
          <a:xfrm>
            <a:off x="750862" y="5019709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23" name="Picture Placeholder 5"/>
          <p:cNvSpPr>
            <a:spLocks noGrp="1"/>
          </p:cNvSpPr>
          <p:nvPr>
            <p:ph type="pic" sz="quarter" idx="24" hasCustomPrompt="1"/>
          </p:nvPr>
        </p:nvSpPr>
        <p:spPr>
          <a:xfrm>
            <a:off x="3440229" y="5019709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25" name="Picture Placeholder 5"/>
          <p:cNvSpPr>
            <a:spLocks noGrp="1"/>
          </p:cNvSpPr>
          <p:nvPr>
            <p:ph type="pic" sz="quarter" idx="26" hasCustomPrompt="1"/>
          </p:nvPr>
        </p:nvSpPr>
        <p:spPr>
          <a:xfrm>
            <a:off x="6130569" y="1740539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26" name="Picture Placeholder 5"/>
          <p:cNvSpPr>
            <a:spLocks noGrp="1"/>
          </p:cNvSpPr>
          <p:nvPr>
            <p:ph type="pic" sz="quarter" idx="27" hasCustomPrompt="1"/>
          </p:nvPr>
        </p:nvSpPr>
        <p:spPr>
          <a:xfrm>
            <a:off x="6130569" y="2833596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32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31" name="Picture Placeholder 5"/>
          <p:cNvSpPr>
            <a:spLocks noGrp="1"/>
          </p:cNvSpPr>
          <p:nvPr>
            <p:ph type="pic" sz="quarter" idx="31" hasCustomPrompt="1"/>
          </p:nvPr>
        </p:nvSpPr>
        <p:spPr>
          <a:xfrm>
            <a:off x="8837227" y="3927947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33" name="Picture Placeholder 5"/>
          <p:cNvSpPr>
            <a:spLocks noGrp="1"/>
          </p:cNvSpPr>
          <p:nvPr>
            <p:ph type="pic" sz="quarter" idx="32" hasCustomPrompt="1"/>
          </p:nvPr>
        </p:nvSpPr>
        <p:spPr>
          <a:xfrm>
            <a:off x="8837227" y="5015938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34" name="Picture Placeholder 5"/>
          <p:cNvSpPr>
            <a:spLocks noGrp="1"/>
          </p:cNvSpPr>
          <p:nvPr>
            <p:ph type="pic" sz="quarter" idx="33" hasCustomPrompt="1"/>
          </p:nvPr>
        </p:nvSpPr>
        <p:spPr>
          <a:xfrm>
            <a:off x="6147375" y="3927947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36" name="Picture Placeholder 5"/>
          <p:cNvSpPr>
            <a:spLocks noGrp="1"/>
          </p:cNvSpPr>
          <p:nvPr>
            <p:ph type="pic" sz="quarter" idx="34" hasCustomPrompt="1"/>
          </p:nvPr>
        </p:nvSpPr>
        <p:spPr>
          <a:xfrm>
            <a:off x="6147375" y="5021003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35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36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120296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ge Client (2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8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750862" y="1740540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29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3440716" y="1740540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0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8820422" y="1740540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1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750862" y="2602462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2" name="Picture Placeholder 5"/>
          <p:cNvSpPr>
            <a:spLocks noGrp="1"/>
          </p:cNvSpPr>
          <p:nvPr>
            <p:ph type="pic" sz="quarter" idx="18" hasCustomPrompt="1"/>
          </p:nvPr>
        </p:nvSpPr>
        <p:spPr>
          <a:xfrm>
            <a:off x="3440716" y="2602462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3" name="Picture Placeholder 5"/>
          <p:cNvSpPr>
            <a:spLocks noGrp="1"/>
          </p:cNvSpPr>
          <p:nvPr>
            <p:ph type="pic" sz="quarter" idx="19" hasCustomPrompt="1"/>
          </p:nvPr>
        </p:nvSpPr>
        <p:spPr>
          <a:xfrm>
            <a:off x="8820422" y="2597397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4" name="Picture Placeholder 5"/>
          <p:cNvSpPr>
            <a:spLocks noGrp="1"/>
          </p:cNvSpPr>
          <p:nvPr>
            <p:ph type="pic" sz="quarter" idx="20" hasCustomPrompt="1"/>
          </p:nvPr>
        </p:nvSpPr>
        <p:spPr>
          <a:xfrm>
            <a:off x="750862" y="3464384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5" name="Picture Placeholder 5"/>
          <p:cNvSpPr>
            <a:spLocks noGrp="1"/>
          </p:cNvSpPr>
          <p:nvPr>
            <p:ph type="pic" sz="quarter" idx="21" hasCustomPrompt="1"/>
          </p:nvPr>
        </p:nvSpPr>
        <p:spPr>
          <a:xfrm>
            <a:off x="3440716" y="3464384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6" name="Picture Placeholder 5"/>
          <p:cNvSpPr>
            <a:spLocks noGrp="1"/>
          </p:cNvSpPr>
          <p:nvPr>
            <p:ph type="pic" sz="quarter" idx="22" hasCustomPrompt="1"/>
          </p:nvPr>
        </p:nvSpPr>
        <p:spPr>
          <a:xfrm>
            <a:off x="8820422" y="3454254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7" name="Picture Placeholder 5"/>
          <p:cNvSpPr>
            <a:spLocks noGrp="1"/>
          </p:cNvSpPr>
          <p:nvPr>
            <p:ph type="pic" sz="quarter" idx="23" hasCustomPrompt="1"/>
          </p:nvPr>
        </p:nvSpPr>
        <p:spPr>
          <a:xfrm>
            <a:off x="750862" y="4326307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8" name="Picture Placeholder 5"/>
          <p:cNvSpPr>
            <a:spLocks noGrp="1"/>
          </p:cNvSpPr>
          <p:nvPr>
            <p:ph type="pic" sz="quarter" idx="24" hasCustomPrompt="1"/>
          </p:nvPr>
        </p:nvSpPr>
        <p:spPr>
          <a:xfrm>
            <a:off x="3440229" y="4326307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60" name="Picture Placeholder 5"/>
          <p:cNvSpPr>
            <a:spLocks noGrp="1"/>
          </p:cNvSpPr>
          <p:nvPr>
            <p:ph type="pic" sz="quarter" idx="26" hasCustomPrompt="1"/>
          </p:nvPr>
        </p:nvSpPr>
        <p:spPr>
          <a:xfrm>
            <a:off x="6130569" y="1740540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61" name="Picture Placeholder 5"/>
          <p:cNvSpPr>
            <a:spLocks noGrp="1"/>
          </p:cNvSpPr>
          <p:nvPr>
            <p:ph type="pic" sz="quarter" idx="27" hasCustomPrompt="1"/>
          </p:nvPr>
        </p:nvSpPr>
        <p:spPr>
          <a:xfrm>
            <a:off x="6130569" y="2602462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62" name="Picture Placeholder 5"/>
          <p:cNvSpPr>
            <a:spLocks noGrp="1"/>
          </p:cNvSpPr>
          <p:nvPr>
            <p:ph type="pic" sz="quarter" idx="28" hasCustomPrompt="1"/>
          </p:nvPr>
        </p:nvSpPr>
        <p:spPr>
          <a:xfrm>
            <a:off x="6130569" y="3464384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64" name="Picture Placeholder 5"/>
          <p:cNvSpPr>
            <a:spLocks noGrp="1"/>
          </p:cNvSpPr>
          <p:nvPr>
            <p:ph type="pic" sz="quarter" idx="51" hasCustomPrompt="1"/>
          </p:nvPr>
        </p:nvSpPr>
        <p:spPr>
          <a:xfrm>
            <a:off x="753660" y="5189920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65" name="Picture Placeholder 5"/>
          <p:cNvSpPr>
            <a:spLocks noGrp="1"/>
          </p:cNvSpPr>
          <p:nvPr>
            <p:ph type="pic" sz="quarter" idx="52" hasCustomPrompt="1"/>
          </p:nvPr>
        </p:nvSpPr>
        <p:spPr>
          <a:xfrm>
            <a:off x="3443027" y="5189920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68" name="Picture Placeholder 5"/>
          <p:cNvSpPr>
            <a:spLocks noGrp="1"/>
          </p:cNvSpPr>
          <p:nvPr>
            <p:ph type="pic" sz="quarter" idx="53" hasCustomPrompt="1"/>
          </p:nvPr>
        </p:nvSpPr>
        <p:spPr>
          <a:xfrm>
            <a:off x="8823219" y="4322528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69" name="Picture Placeholder 5"/>
          <p:cNvSpPr>
            <a:spLocks noGrp="1"/>
          </p:cNvSpPr>
          <p:nvPr>
            <p:ph type="pic" sz="quarter" idx="54" hasCustomPrompt="1"/>
          </p:nvPr>
        </p:nvSpPr>
        <p:spPr>
          <a:xfrm>
            <a:off x="8823219" y="5179385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70" name="Picture Placeholder 5"/>
          <p:cNvSpPr>
            <a:spLocks noGrp="1"/>
          </p:cNvSpPr>
          <p:nvPr>
            <p:ph type="pic" sz="quarter" idx="55" hasCustomPrompt="1"/>
          </p:nvPr>
        </p:nvSpPr>
        <p:spPr>
          <a:xfrm>
            <a:off x="6133367" y="4327593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71" name="Picture Placeholder 5"/>
          <p:cNvSpPr>
            <a:spLocks noGrp="1"/>
          </p:cNvSpPr>
          <p:nvPr>
            <p:ph type="pic" sz="quarter" idx="56" hasCustomPrompt="1"/>
          </p:nvPr>
        </p:nvSpPr>
        <p:spPr>
          <a:xfrm>
            <a:off x="6133367" y="5189515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57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58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817835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e de cli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764545" y="1855508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 baseline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50" name="Text Placeholder 11"/>
          <p:cNvSpPr>
            <a:spLocks noGrp="1"/>
          </p:cNvSpPr>
          <p:nvPr>
            <p:ph type="body" sz="quarter" idx="31" hasCustomPrompt="1"/>
          </p:nvPr>
        </p:nvSpPr>
        <p:spPr>
          <a:xfrm>
            <a:off x="4371092" y="1855508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51" name="Text Placeholder 11"/>
          <p:cNvSpPr>
            <a:spLocks noGrp="1"/>
          </p:cNvSpPr>
          <p:nvPr>
            <p:ph type="body" sz="quarter" idx="32" hasCustomPrompt="1"/>
          </p:nvPr>
        </p:nvSpPr>
        <p:spPr>
          <a:xfrm>
            <a:off x="7977640" y="1855508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52" name="Text Placeholder 11"/>
          <p:cNvSpPr>
            <a:spLocks noGrp="1"/>
          </p:cNvSpPr>
          <p:nvPr>
            <p:ph type="body" sz="quarter" idx="33" hasCustomPrompt="1"/>
          </p:nvPr>
        </p:nvSpPr>
        <p:spPr>
          <a:xfrm>
            <a:off x="764545" y="2546649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55" name="Text Placeholder 11"/>
          <p:cNvSpPr>
            <a:spLocks noGrp="1"/>
          </p:cNvSpPr>
          <p:nvPr>
            <p:ph type="body" sz="quarter" idx="36" hasCustomPrompt="1"/>
          </p:nvPr>
        </p:nvSpPr>
        <p:spPr>
          <a:xfrm>
            <a:off x="764545" y="3237791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58" name="Text Placeholder 11"/>
          <p:cNvSpPr>
            <a:spLocks noGrp="1"/>
          </p:cNvSpPr>
          <p:nvPr>
            <p:ph type="body" sz="quarter" idx="39" hasCustomPrompt="1"/>
          </p:nvPr>
        </p:nvSpPr>
        <p:spPr>
          <a:xfrm>
            <a:off x="764545" y="3928933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61" name="Text Placeholder 11"/>
          <p:cNvSpPr>
            <a:spLocks noGrp="1"/>
          </p:cNvSpPr>
          <p:nvPr>
            <p:ph type="body" sz="quarter" idx="42" hasCustomPrompt="1"/>
          </p:nvPr>
        </p:nvSpPr>
        <p:spPr>
          <a:xfrm>
            <a:off x="764545" y="4620074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64" name="Text Placeholder 11"/>
          <p:cNvSpPr>
            <a:spLocks noGrp="1"/>
          </p:cNvSpPr>
          <p:nvPr>
            <p:ph type="body" sz="quarter" idx="45" hasCustomPrompt="1"/>
          </p:nvPr>
        </p:nvSpPr>
        <p:spPr>
          <a:xfrm>
            <a:off x="764545" y="5311216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65" name="Text Placeholder 11"/>
          <p:cNvSpPr>
            <a:spLocks noGrp="1"/>
          </p:cNvSpPr>
          <p:nvPr>
            <p:ph type="body" sz="quarter" idx="46" hasCustomPrompt="1"/>
          </p:nvPr>
        </p:nvSpPr>
        <p:spPr>
          <a:xfrm>
            <a:off x="4371092" y="5311216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66" name="Text Placeholder 11"/>
          <p:cNvSpPr>
            <a:spLocks noGrp="1"/>
          </p:cNvSpPr>
          <p:nvPr>
            <p:ph type="body" sz="quarter" idx="47" hasCustomPrompt="1"/>
          </p:nvPr>
        </p:nvSpPr>
        <p:spPr>
          <a:xfrm>
            <a:off x="7977640" y="5311216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67" name="Text Placeholder 11"/>
          <p:cNvSpPr>
            <a:spLocks noGrp="1"/>
          </p:cNvSpPr>
          <p:nvPr>
            <p:ph type="body" sz="quarter" idx="48" hasCustomPrompt="1"/>
          </p:nvPr>
        </p:nvSpPr>
        <p:spPr>
          <a:xfrm>
            <a:off x="4378015" y="2546649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68" name="Text Placeholder 11"/>
          <p:cNvSpPr>
            <a:spLocks noGrp="1"/>
          </p:cNvSpPr>
          <p:nvPr>
            <p:ph type="body" sz="quarter" idx="49" hasCustomPrompt="1"/>
          </p:nvPr>
        </p:nvSpPr>
        <p:spPr>
          <a:xfrm>
            <a:off x="4378015" y="3237791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69" name="Text Placeholder 11"/>
          <p:cNvSpPr>
            <a:spLocks noGrp="1"/>
          </p:cNvSpPr>
          <p:nvPr>
            <p:ph type="body" sz="quarter" idx="50" hasCustomPrompt="1"/>
          </p:nvPr>
        </p:nvSpPr>
        <p:spPr>
          <a:xfrm>
            <a:off x="4378015" y="3928933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70" name="Text Placeholder 11"/>
          <p:cNvSpPr>
            <a:spLocks noGrp="1"/>
          </p:cNvSpPr>
          <p:nvPr>
            <p:ph type="body" sz="quarter" idx="51" hasCustomPrompt="1"/>
          </p:nvPr>
        </p:nvSpPr>
        <p:spPr>
          <a:xfrm>
            <a:off x="4378015" y="4620074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71" name="Text Placeholder 11"/>
          <p:cNvSpPr>
            <a:spLocks noGrp="1"/>
          </p:cNvSpPr>
          <p:nvPr>
            <p:ph type="body" sz="quarter" idx="52" hasCustomPrompt="1"/>
          </p:nvPr>
        </p:nvSpPr>
        <p:spPr>
          <a:xfrm>
            <a:off x="7977640" y="2546649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72" name="Text Placeholder 11"/>
          <p:cNvSpPr>
            <a:spLocks noGrp="1"/>
          </p:cNvSpPr>
          <p:nvPr>
            <p:ph type="body" sz="quarter" idx="53" hasCustomPrompt="1"/>
          </p:nvPr>
        </p:nvSpPr>
        <p:spPr>
          <a:xfrm>
            <a:off x="7977640" y="3237791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73" name="Text Placeholder 11"/>
          <p:cNvSpPr>
            <a:spLocks noGrp="1"/>
          </p:cNvSpPr>
          <p:nvPr>
            <p:ph type="body" sz="quarter" idx="54" hasCustomPrompt="1"/>
          </p:nvPr>
        </p:nvSpPr>
        <p:spPr>
          <a:xfrm>
            <a:off x="7977640" y="3928933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74" name="Text Placeholder 11"/>
          <p:cNvSpPr>
            <a:spLocks noGrp="1"/>
          </p:cNvSpPr>
          <p:nvPr>
            <p:ph type="body" sz="quarter" idx="55" hasCustomPrompt="1"/>
          </p:nvPr>
        </p:nvSpPr>
        <p:spPr>
          <a:xfrm>
            <a:off x="7977640" y="4620074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77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56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57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05260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d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762908" y="1851950"/>
            <a:ext cx="10662628" cy="3935786"/>
          </a:xfrm>
          <a:prstGeom prst="rect">
            <a:avLst/>
          </a:prstGeom>
        </p:spPr>
        <p:txBody>
          <a:bodyPr vert="horz" lIns="108000" tIns="0"/>
          <a:lstStyle>
            <a:lvl1pPr marL="321457" indent="-321457" algn="l">
              <a:spcAft>
                <a:spcPts val="422"/>
              </a:spcAft>
              <a:buFontTx/>
              <a:buBlip>
                <a:blip r:embed="rId2"/>
              </a:buBlip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  <a:lvl2pPr marL="632790" indent="-321457" algn="l">
              <a:spcAft>
                <a:spcPts val="422"/>
              </a:spcAft>
              <a:buSzPct val="100000"/>
              <a:buFontTx/>
              <a:buBlip>
                <a:blip r:embed="rId3"/>
              </a:buBlip>
              <a:defRPr sz="2109">
                <a:solidFill>
                  <a:schemeClr val="tx1"/>
                </a:solidFill>
                <a:latin typeface="Calibri"/>
                <a:cs typeface="Calibri"/>
              </a:defRPr>
            </a:lvl2pPr>
            <a:lvl3pPr marL="961841" indent="-321457" algn="l">
              <a:spcAft>
                <a:spcPts val="422"/>
              </a:spcAft>
              <a:buSzPct val="100000"/>
              <a:buFontTx/>
              <a:buBlip>
                <a:blip r:embed="rId4"/>
              </a:buBlip>
              <a:defRPr sz="1969" baseline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282481" indent="-321457" algn="l">
              <a:spcAft>
                <a:spcPts val="422"/>
              </a:spcAft>
              <a:buFont typeface="Wingdings" pitchFamily="2" charset="2"/>
              <a:buChar char="§"/>
              <a:defRPr sz="1687" baseline="0">
                <a:solidFill>
                  <a:schemeClr val="tx1"/>
                </a:solidFill>
                <a:latin typeface="Calibri"/>
                <a:cs typeface="Calibri"/>
              </a:defRPr>
            </a:lvl4pPr>
            <a:lvl5pPr marL="961841" indent="-321457" algn="l">
              <a:buFontTx/>
              <a:buBlip>
                <a:blip r:embed="rId4"/>
              </a:buBlip>
              <a:defRPr sz="1687">
                <a:solidFill>
                  <a:srgbClr val="636466"/>
                </a:solidFill>
                <a:latin typeface="Calibri"/>
                <a:cs typeface="Calibri"/>
              </a:defRPr>
            </a:lvl5pPr>
            <a:lvl6pPr marL="1160818" indent="-191981" algn="l">
              <a:buFont typeface="Wingdings" pitchFamily="2" charset="2"/>
              <a:buChar char="§"/>
              <a:tabLst>
                <a:tab pos="1160818" algn="l"/>
              </a:tabLst>
              <a:defRPr sz="1687">
                <a:solidFill>
                  <a:schemeClr val="tx2"/>
                </a:solidFill>
              </a:defRPr>
            </a:lvl6pPr>
          </a:lstStyle>
          <a:p>
            <a:pPr lvl="0"/>
            <a:r>
              <a:rPr lang="fr-CA" noProof="0" dirty="0"/>
              <a:t>Points</a:t>
            </a:r>
          </a:p>
          <a:p>
            <a:pPr lvl="1"/>
            <a:r>
              <a:rPr lang="fr-CA" noProof="0" dirty="0"/>
              <a:t>Second niveau</a:t>
            </a:r>
          </a:p>
          <a:p>
            <a:pPr lvl="2"/>
            <a:r>
              <a:rPr lang="fr-CA" noProof="0" dirty="0"/>
              <a:t>Troisième niveau</a:t>
            </a:r>
          </a:p>
          <a:p>
            <a:pPr lvl="3"/>
            <a:r>
              <a:rPr lang="fr-CA" noProof="0" dirty="0"/>
              <a:t>Quatrième niveau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6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7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458940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Étude de c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6247805" y="3048373"/>
            <a:ext cx="5146477" cy="901898"/>
          </a:xfrm>
          <a:prstGeom prst="rect">
            <a:avLst/>
          </a:prstGeom>
          <a:solidFill>
            <a:srgbClr val="DFDFD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CA" sz="984" noProof="0"/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6247805" y="2032621"/>
            <a:ext cx="5146477" cy="901898"/>
          </a:xfrm>
          <a:prstGeom prst="rect">
            <a:avLst/>
          </a:prstGeom>
          <a:solidFill>
            <a:srgbClr val="DFDFD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CA" sz="984" noProof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331820" y="2096862"/>
            <a:ext cx="1824302" cy="759393"/>
          </a:xfrm>
          <a:prstGeom prst="rect">
            <a:avLst/>
          </a:prstGeom>
        </p:spPr>
        <p:txBody>
          <a:bodyPr vert="horz" anchor="t"/>
          <a:lstStyle>
            <a:lvl1pPr algn="l">
              <a:defRPr sz="4219" b="1">
                <a:solidFill>
                  <a:srgbClr val="006472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XX %</a:t>
            </a:r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6331820" y="3118658"/>
            <a:ext cx="1812056" cy="759393"/>
          </a:xfrm>
          <a:prstGeom prst="rect">
            <a:avLst/>
          </a:prstGeom>
        </p:spPr>
        <p:txBody>
          <a:bodyPr vert="horz" anchor="t"/>
          <a:lstStyle>
            <a:lvl1pPr algn="l">
              <a:defRPr sz="4219" b="1">
                <a:solidFill>
                  <a:srgbClr val="006472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X M$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9" hasCustomPrompt="1"/>
          </p:nvPr>
        </p:nvSpPr>
        <p:spPr>
          <a:xfrm>
            <a:off x="8931315" y="2096862"/>
            <a:ext cx="2373827" cy="759393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defRPr sz="1969" b="0">
                <a:solidFill>
                  <a:srgbClr val="666666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Preuve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8931315" y="3118658"/>
            <a:ext cx="2373827" cy="759393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defRPr lang="en-US" sz="1969" b="0" dirty="0">
                <a:solidFill>
                  <a:srgbClr val="66666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Preuve</a:t>
            </a:r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764546" y="2020861"/>
            <a:ext cx="5201419" cy="1945665"/>
          </a:xfrm>
          <a:prstGeom prst="rect">
            <a:avLst/>
          </a:prstGeom>
        </p:spPr>
        <p:txBody>
          <a:bodyPr vert="horz" anchor="t"/>
          <a:lstStyle>
            <a:lvl1pPr marL="321457" indent="-321457" algn="l">
              <a:spcAft>
                <a:spcPts val="844"/>
              </a:spcAft>
              <a:buFontTx/>
              <a:buBlip>
                <a:blip r:embed="rId2"/>
              </a:buBlip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Défis</a:t>
            </a:r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759364" y="4278698"/>
            <a:ext cx="10631594" cy="1861397"/>
          </a:xfrm>
          <a:prstGeom prst="rect">
            <a:avLst/>
          </a:prstGeom>
          <a:solidFill>
            <a:srgbClr val="49134C"/>
          </a:solidFill>
        </p:spPr>
        <p:txBody>
          <a:bodyPr vert="horz" lIns="288000" tIns="252000" rIns="288000" bIns="252000"/>
          <a:lstStyle>
            <a:lvl1pPr marL="0" indent="0" algn="l">
              <a:spcAft>
                <a:spcPts val="844"/>
              </a:spcAft>
              <a:defRPr sz="1687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241093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2pPr>
            <a:lvl3pPr marL="493576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3pPr>
            <a:lvl4pPr algn="l">
              <a:defRPr sz="1687">
                <a:solidFill>
                  <a:schemeClr val="bg1"/>
                </a:solidFill>
                <a:latin typeface="Calibri"/>
                <a:cs typeface="Calibri"/>
              </a:defRPr>
            </a:lvl4pPr>
            <a:lvl5pPr marL="404986" indent="-253116" algn="l">
              <a:spcAft>
                <a:spcPts val="844"/>
              </a:spcAft>
              <a:buSzPct val="125000"/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Résultats clés</a:t>
            </a:r>
          </a:p>
          <a:p>
            <a:pPr lvl="1"/>
            <a:r>
              <a:rPr lang="fr-CA" noProof="0"/>
              <a:t>Second niveau</a:t>
            </a:r>
          </a:p>
        </p:txBody>
      </p:sp>
      <p:sp>
        <p:nvSpPr>
          <p:cNvPr id="16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24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25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135938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rgani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842368" y="1824394"/>
            <a:ext cx="2681883" cy="541363"/>
          </a:xfrm>
          <a:prstGeom prst="rect">
            <a:avLst/>
          </a:prstGeom>
          <a:solidFill>
            <a:srgbClr val="9E3D96"/>
          </a:solidFill>
        </p:spPr>
        <p:txBody>
          <a:bodyPr vert="horz" lIns="76200" anchor="ctr"/>
          <a:lstStyle>
            <a:lvl1pPr marL="0" algn="ctr">
              <a:lnSpc>
                <a:spcPct val="80000"/>
              </a:lnSpc>
              <a:defRPr sz="1266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0" algn="ctr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751827" y="1824394"/>
            <a:ext cx="2681883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661285" y="1824394"/>
            <a:ext cx="2681883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842368" y="3033174"/>
            <a:ext cx="2681883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rgbClr val="FFFFFF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4751827" y="3033174"/>
            <a:ext cx="2681883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rgbClr val="FFFFFF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8661285" y="2672405"/>
            <a:ext cx="2681883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 marR="0" indent="-241093" algn="ctr" defTabSz="642915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rgbClr val="FFFFFF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8661285" y="3393943"/>
            <a:ext cx="2681883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 marR="0" indent="-241093" algn="ctr" defTabSz="642915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rgbClr val="FFFFFF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842368" y="5574022"/>
            <a:ext cx="10498748" cy="541363"/>
          </a:xfrm>
          <a:prstGeom prst="rect">
            <a:avLst/>
          </a:prstGeom>
          <a:solidFill>
            <a:srgbClr val="49134C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>
              <a:defRPr sz="1266" b="0">
                <a:solidFill>
                  <a:srgbClr val="FFFFFF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Information supplémentaire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842367" y="4239090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977608" y="4239090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21" hasCustomPrompt="1"/>
          </p:nvPr>
        </p:nvSpPr>
        <p:spPr>
          <a:xfrm>
            <a:off x="5112849" y="4239090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22" hasCustomPrompt="1"/>
          </p:nvPr>
        </p:nvSpPr>
        <p:spPr>
          <a:xfrm>
            <a:off x="7248089" y="4239090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9383330" y="4239090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24" hasCustomPrompt="1"/>
          </p:nvPr>
        </p:nvSpPr>
        <p:spPr>
          <a:xfrm>
            <a:off x="842367" y="4906514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5" hasCustomPrompt="1"/>
          </p:nvPr>
        </p:nvSpPr>
        <p:spPr>
          <a:xfrm>
            <a:off x="2977608" y="4906514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26" hasCustomPrompt="1"/>
          </p:nvPr>
        </p:nvSpPr>
        <p:spPr>
          <a:xfrm>
            <a:off x="5112849" y="4906514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27" hasCustomPrompt="1"/>
          </p:nvPr>
        </p:nvSpPr>
        <p:spPr>
          <a:xfrm>
            <a:off x="7248089" y="4906514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28" hasCustomPrompt="1"/>
          </p:nvPr>
        </p:nvSpPr>
        <p:spPr>
          <a:xfrm>
            <a:off x="9383330" y="4906514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37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29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30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97179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e Cl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833520" y="1726359"/>
            <a:ext cx="1334783" cy="13096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</p:spPr>
        <p:txBody>
          <a:bodyPr vert="horz" anchor="t"/>
          <a:lstStyle>
            <a:lvl1pPr marL="0" indent="0" algn="l">
              <a:defRPr sz="1266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>
                <a:sym typeface="Gill Sans" charset="0"/>
              </a:rPr>
              <a:t>Ajouter la photo du </a:t>
            </a:r>
            <a:r>
              <a:rPr lang="fr-CA" noProof="0" dirty="0" err="1">
                <a:sym typeface="Gill Sans" charset="0"/>
              </a:rPr>
              <a:t>conotact</a:t>
            </a:r>
            <a:endParaRPr lang="fr-CA" noProof="0" dirty="0">
              <a:sym typeface="Gill Sans" charset="0"/>
            </a:endParaRP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254983" y="2129095"/>
            <a:ext cx="3836318" cy="252539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Prénom et nom du contact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2254983" y="2399672"/>
            <a:ext cx="3836318" cy="622327"/>
          </a:xfrm>
          <a:prstGeom prst="rect">
            <a:avLst/>
          </a:prstGeom>
        </p:spPr>
        <p:txBody>
          <a:bodyPr vert="horz" lIns="108000" tIns="0" bIns="0" anchor="t"/>
          <a:lstStyle>
            <a:lvl1pPr marL="0" indent="-244308" algn="l">
              <a:defRPr sz="1406" b="0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marL="0" indent="-244308" algn="l">
              <a:defRPr sz="1406">
                <a:solidFill>
                  <a:srgbClr val="636466"/>
                </a:solidFill>
              </a:defRPr>
            </a:lvl2pPr>
            <a:lvl3pPr marL="0" indent="-244308" algn="l">
              <a:defRPr sz="1406">
                <a:solidFill>
                  <a:srgbClr val="636466"/>
                </a:solidFill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Position du contact</a:t>
            </a:r>
          </a:p>
          <a:p>
            <a:pPr lvl="1"/>
            <a:r>
              <a:rPr lang="fr-CA" noProof="0" dirty="0"/>
              <a:t>Courriel du contact</a:t>
            </a:r>
          </a:p>
          <a:p>
            <a:pPr lvl="2"/>
            <a:r>
              <a:rPr lang="fr-CA" noProof="0" dirty="0"/>
              <a:t>Numéro de téléphone</a:t>
            </a:r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833520" y="3286651"/>
            <a:ext cx="1334783" cy="13096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</p:spPr>
        <p:txBody>
          <a:bodyPr vert="horz" anchor="t"/>
          <a:lstStyle>
            <a:lvl1pPr marL="0" indent="0" algn="l">
              <a:defRPr sz="1266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>
                <a:sym typeface="Gill Sans" charset="0"/>
              </a:rPr>
              <a:t>Ajouter la photo du </a:t>
            </a:r>
            <a:r>
              <a:rPr lang="fr-CA" noProof="0" dirty="0" err="1">
                <a:sym typeface="Gill Sans" charset="0"/>
              </a:rPr>
              <a:t>conotact</a:t>
            </a:r>
            <a:endParaRPr lang="fr-CA" noProof="0" dirty="0">
              <a:sym typeface="Gill Sans" charset="0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2254983" y="3689387"/>
            <a:ext cx="3836318" cy="252539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Prénom et nom du contact</a:t>
            </a:r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20" hasCustomPrompt="1"/>
          </p:nvPr>
        </p:nvSpPr>
        <p:spPr>
          <a:xfrm>
            <a:off x="833520" y="4818745"/>
            <a:ext cx="1334783" cy="13096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</p:spPr>
        <p:txBody>
          <a:bodyPr vert="horz" anchor="t"/>
          <a:lstStyle>
            <a:lvl1pPr marL="0" indent="0" algn="l">
              <a:defRPr sz="1266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>
                <a:sym typeface="Gill Sans" charset="0"/>
              </a:rPr>
              <a:t>Ajouter la photo du </a:t>
            </a:r>
            <a:r>
              <a:rPr lang="fr-CA" noProof="0" dirty="0" err="1">
                <a:sym typeface="Gill Sans" charset="0"/>
              </a:rPr>
              <a:t>conotact</a:t>
            </a:r>
            <a:endParaRPr lang="fr-CA" noProof="0" dirty="0">
              <a:sym typeface="Gill Sans" charset="0"/>
            </a:endParaRP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2254983" y="5221481"/>
            <a:ext cx="3836318" cy="252539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Prénom et nom du contact</a:t>
            </a: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23" hasCustomPrompt="1"/>
          </p:nvPr>
        </p:nvSpPr>
        <p:spPr>
          <a:xfrm>
            <a:off x="6260541" y="1726359"/>
            <a:ext cx="1334783" cy="13096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</p:spPr>
        <p:txBody>
          <a:bodyPr vert="horz" anchor="t"/>
          <a:lstStyle>
            <a:lvl1pPr marL="0" indent="0" algn="l">
              <a:defRPr sz="1266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>
                <a:sym typeface="Gill Sans" charset="0"/>
              </a:rPr>
              <a:t>Ajouter la photo du </a:t>
            </a:r>
            <a:r>
              <a:rPr lang="fr-CA" noProof="0" dirty="0" err="1">
                <a:sym typeface="Gill Sans" charset="0"/>
              </a:rPr>
              <a:t>conotact</a:t>
            </a:r>
            <a:endParaRPr lang="fr-CA" noProof="0" dirty="0">
              <a:sym typeface="Gill Sans" charset="0"/>
            </a:endParaRP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7682004" y="2129095"/>
            <a:ext cx="3836318" cy="252539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Prénom et nom du contact</a:t>
            </a:r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26" hasCustomPrompt="1"/>
          </p:nvPr>
        </p:nvSpPr>
        <p:spPr>
          <a:xfrm>
            <a:off x="6260541" y="3286651"/>
            <a:ext cx="1334783" cy="13096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</p:spPr>
        <p:txBody>
          <a:bodyPr vert="horz" anchor="t"/>
          <a:lstStyle>
            <a:lvl1pPr marL="0" indent="0" algn="l">
              <a:defRPr sz="1266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>
                <a:sym typeface="Gill Sans" charset="0"/>
              </a:rPr>
              <a:t>Ajouter la photo du </a:t>
            </a:r>
            <a:r>
              <a:rPr lang="fr-CA" noProof="0" dirty="0" err="1">
                <a:sym typeface="Gill Sans" charset="0"/>
              </a:rPr>
              <a:t>conotact</a:t>
            </a:r>
            <a:endParaRPr lang="fr-CA" noProof="0" dirty="0">
              <a:sym typeface="Gill Sans" charset="0"/>
            </a:endParaRP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7682004" y="3689387"/>
            <a:ext cx="3836318" cy="252539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Prénom et nom du contact</a:t>
            </a:r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29" hasCustomPrompt="1"/>
          </p:nvPr>
        </p:nvSpPr>
        <p:spPr>
          <a:xfrm>
            <a:off x="6260541" y="4818745"/>
            <a:ext cx="1334783" cy="13096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</p:spPr>
        <p:txBody>
          <a:bodyPr vert="horz" anchor="t"/>
          <a:lstStyle>
            <a:lvl1pPr marL="0" indent="0" algn="l">
              <a:defRPr sz="1266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>
                <a:sym typeface="Gill Sans" charset="0"/>
              </a:rPr>
              <a:t>Ajouter la photo du </a:t>
            </a:r>
            <a:r>
              <a:rPr lang="fr-CA" noProof="0" dirty="0" err="1">
                <a:sym typeface="Gill Sans" charset="0"/>
              </a:rPr>
              <a:t>conotact</a:t>
            </a:r>
            <a:endParaRPr lang="fr-CA" noProof="0" dirty="0">
              <a:sym typeface="Gill Sans" charset="0"/>
            </a:endParaRPr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7682004" y="5221481"/>
            <a:ext cx="3836318" cy="252539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Prénom et nom du contact</a:t>
            </a:r>
          </a:p>
        </p:txBody>
      </p:sp>
      <p:sp>
        <p:nvSpPr>
          <p:cNvPr id="28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35" hasCustomPrompt="1"/>
          </p:nvPr>
        </p:nvSpPr>
        <p:spPr>
          <a:xfrm>
            <a:off x="7682110" y="2399672"/>
            <a:ext cx="3836318" cy="622327"/>
          </a:xfrm>
          <a:prstGeom prst="rect">
            <a:avLst/>
          </a:prstGeom>
        </p:spPr>
        <p:txBody>
          <a:bodyPr vert="horz" lIns="108000" tIns="0" bIns="0" anchor="t"/>
          <a:lstStyle>
            <a:lvl1pPr marL="0" indent="-244308" algn="l">
              <a:defRPr sz="1406" b="0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marL="0" indent="-244308" algn="l">
              <a:defRPr sz="1406">
                <a:solidFill>
                  <a:srgbClr val="636466"/>
                </a:solidFill>
              </a:defRPr>
            </a:lvl2pPr>
            <a:lvl3pPr marL="0" indent="-244308" algn="l">
              <a:defRPr sz="1406">
                <a:solidFill>
                  <a:srgbClr val="636466"/>
                </a:solidFill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Position du contact</a:t>
            </a:r>
          </a:p>
          <a:p>
            <a:pPr lvl="1"/>
            <a:r>
              <a:rPr lang="fr-CA" noProof="0" dirty="0"/>
              <a:t>Courriel du contact</a:t>
            </a:r>
          </a:p>
          <a:p>
            <a:pPr lvl="2"/>
            <a:r>
              <a:rPr lang="fr-CA" noProof="0" dirty="0"/>
              <a:t>Numéro de téléphone</a:t>
            </a:r>
          </a:p>
        </p:txBody>
      </p:sp>
      <p:sp>
        <p:nvSpPr>
          <p:cNvPr id="26" name="Text Placeholder 9"/>
          <p:cNvSpPr>
            <a:spLocks noGrp="1"/>
          </p:cNvSpPr>
          <p:nvPr>
            <p:ph type="body" sz="quarter" idx="36" hasCustomPrompt="1"/>
          </p:nvPr>
        </p:nvSpPr>
        <p:spPr>
          <a:xfrm>
            <a:off x="2254983" y="3967512"/>
            <a:ext cx="3836318" cy="622327"/>
          </a:xfrm>
          <a:prstGeom prst="rect">
            <a:avLst/>
          </a:prstGeom>
        </p:spPr>
        <p:txBody>
          <a:bodyPr vert="horz" lIns="108000" tIns="0" bIns="0" anchor="t"/>
          <a:lstStyle>
            <a:lvl1pPr marL="0" indent="-244308" algn="l">
              <a:defRPr sz="1406" b="0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marL="0" indent="-244308" algn="l">
              <a:defRPr sz="1406">
                <a:solidFill>
                  <a:srgbClr val="636466"/>
                </a:solidFill>
              </a:defRPr>
            </a:lvl2pPr>
            <a:lvl3pPr marL="0" indent="-244308" algn="l">
              <a:defRPr sz="1406">
                <a:solidFill>
                  <a:srgbClr val="636466"/>
                </a:solidFill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Position du contact</a:t>
            </a:r>
          </a:p>
          <a:p>
            <a:pPr lvl="1"/>
            <a:r>
              <a:rPr lang="fr-CA" noProof="0" dirty="0"/>
              <a:t>Courriel du contact</a:t>
            </a:r>
          </a:p>
          <a:p>
            <a:pPr lvl="2"/>
            <a:r>
              <a:rPr lang="fr-CA" noProof="0" dirty="0"/>
              <a:t>Numéro de téléphone</a:t>
            </a:r>
          </a:p>
        </p:txBody>
      </p:sp>
      <p:sp>
        <p:nvSpPr>
          <p:cNvPr id="27" name="Text Placeholder 9"/>
          <p:cNvSpPr>
            <a:spLocks noGrp="1"/>
          </p:cNvSpPr>
          <p:nvPr>
            <p:ph type="body" sz="quarter" idx="37" hasCustomPrompt="1"/>
          </p:nvPr>
        </p:nvSpPr>
        <p:spPr>
          <a:xfrm>
            <a:off x="7682110" y="3967512"/>
            <a:ext cx="3836318" cy="622327"/>
          </a:xfrm>
          <a:prstGeom prst="rect">
            <a:avLst/>
          </a:prstGeom>
        </p:spPr>
        <p:txBody>
          <a:bodyPr vert="horz" lIns="108000" tIns="0" bIns="0" anchor="t"/>
          <a:lstStyle>
            <a:lvl1pPr marL="0" indent="-244308" algn="l">
              <a:defRPr sz="1406" b="0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marL="0" indent="-244308" algn="l">
              <a:defRPr sz="1406">
                <a:solidFill>
                  <a:srgbClr val="636466"/>
                </a:solidFill>
              </a:defRPr>
            </a:lvl2pPr>
            <a:lvl3pPr marL="0" indent="-244308" algn="l">
              <a:defRPr sz="1406">
                <a:solidFill>
                  <a:srgbClr val="636466"/>
                </a:solidFill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Position du contact</a:t>
            </a:r>
          </a:p>
          <a:p>
            <a:pPr lvl="1"/>
            <a:r>
              <a:rPr lang="fr-CA" noProof="0" dirty="0"/>
              <a:t>Courriel du contact</a:t>
            </a:r>
          </a:p>
          <a:p>
            <a:pPr lvl="2"/>
            <a:r>
              <a:rPr lang="fr-CA" noProof="0" dirty="0"/>
              <a:t>Numéro de téléphone</a:t>
            </a:r>
          </a:p>
        </p:txBody>
      </p:sp>
      <p:sp>
        <p:nvSpPr>
          <p:cNvPr id="29" name="Text Placeholder 9"/>
          <p:cNvSpPr>
            <a:spLocks noGrp="1"/>
          </p:cNvSpPr>
          <p:nvPr>
            <p:ph type="body" sz="quarter" idx="38" hasCustomPrompt="1"/>
          </p:nvPr>
        </p:nvSpPr>
        <p:spPr>
          <a:xfrm>
            <a:off x="2254983" y="5493819"/>
            <a:ext cx="3836318" cy="622327"/>
          </a:xfrm>
          <a:prstGeom prst="rect">
            <a:avLst/>
          </a:prstGeom>
        </p:spPr>
        <p:txBody>
          <a:bodyPr vert="horz" lIns="108000" tIns="0" bIns="0" anchor="t"/>
          <a:lstStyle>
            <a:lvl1pPr marL="0" indent="-244308" algn="l">
              <a:defRPr sz="1406" b="0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marL="0" indent="-244308" algn="l">
              <a:defRPr sz="1406">
                <a:solidFill>
                  <a:srgbClr val="636466"/>
                </a:solidFill>
              </a:defRPr>
            </a:lvl2pPr>
            <a:lvl3pPr marL="0" indent="-244308" algn="l">
              <a:defRPr sz="1406">
                <a:solidFill>
                  <a:srgbClr val="636466"/>
                </a:solidFill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Position du contact</a:t>
            </a:r>
          </a:p>
          <a:p>
            <a:pPr lvl="1"/>
            <a:r>
              <a:rPr lang="fr-CA" noProof="0" dirty="0"/>
              <a:t>Courriel du contact</a:t>
            </a:r>
          </a:p>
          <a:p>
            <a:pPr lvl="2"/>
            <a:r>
              <a:rPr lang="fr-CA" noProof="0" dirty="0"/>
              <a:t>Numéro de téléphone</a:t>
            </a:r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39" hasCustomPrompt="1"/>
          </p:nvPr>
        </p:nvSpPr>
        <p:spPr>
          <a:xfrm>
            <a:off x="7682110" y="5493819"/>
            <a:ext cx="3836318" cy="622327"/>
          </a:xfrm>
          <a:prstGeom prst="rect">
            <a:avLst/>
          </a:prstGeom>
        </p:spPr>
        <p:txBody>
          <a:bodyPr vert="horz" lIns="108000" tIns="0" bIns="0" anchor="t"/>
          <a:lstStyle>
            <a:lvl1pPr marL="0" indent="-244308" algn="l">
              <a:defRPr sz="1406" b="0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marL="0" indent="-244308" algn="l">
              <a:defRPr sz="1406">
                <a:solidFill>
                  <a:srgbClr val="636466"/>
                </a:solidFill>
              </a:defRPr>
            </a:lvl2pPr>
            <a:lvl3pPr marL="0" indent="-244308" algn="l">
              <a:defRPr sz="1406">
                <a:solidFill>
                  <a:srgbClr val="636466"/>
                </a:solidFill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Position du contact</a:t>
            </a:r>
          </a:p>
          <a:p>
            <a:pPr lvl="1"/>
            <a:r>
              <a:rPr lang="fr-CA" noProof="0" dirty="0"/>
              <a:t>Courriel du contact</a:t>
            </a:r>
          </a:p>
          <a:p>
            <a:pPr lvl="2"/>
            <a:r>
              <a:rPr lang="fr-CA" noProof="0" dirty="0"/>
              <a:t>Numéro de téléphone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40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1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707743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phiq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/>
          <p:cNvSpPr>
            <a:spLocks noGrp="1"/>
          </p:cNvSpPr>
          <p:nvPr>
            <p:ph type="chart" sz="quarter" idx="14" hasCustomPrompt="1"/>
          </p:nvPr>
        </p:nvSpPr>
        <p:spPr>
          <a:xfrm>
            <a:off x="992117" y="2029328"/>
            <a:ext cx="10433419" cy="3923366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63646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graphique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-619769" y="3573699"/>
            <a:ext cx="2877239" cy="336718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ctr">
              <a:defRPr sz="1266" b="1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Éditer l’axe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018595" y="5965710"/>
            <a:ext cx="3836318" cy="252539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ctr">
              <a:defRPr sz="1266" b="1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Éditer l’axe</a:t>
            </a:r>
          </a:p>
        </p:txBody>
      </p:sp>
      <p:sp>
        <p:nvSpPr>
          <p:cNvPr id="12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5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6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211932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able Placeholder 7"/>
          <p:cNvSpPr>
            <a:spLocks noGrp="1"/>
          </p:cNvSpPr>
          <p:nvPr>
            <p:ph type="tbl" sz="quarter" idx="12" hasCustomPrompt="1"/>
          </p:nvPr>
        </p:nvSpPr>
        <p:spPr>
          <a:xfrm>
            <a:off x="771646" y="2029327"/>
            <a:ext cx="10653890" cy="3989509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63646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tableau</a:t>
            </a:r>
          </a:p>
        </p:txBody>
      </p:sp>
      <p:sp>
        <p:nvSpPr>
          <p:cNvPr id="9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3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04258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3553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4073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80C3BE-90A4-B940-9BCE-7CB593E2D8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684C13D-8AFD-2D41-BD6D-76E900A423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/>
              <a:t>Modifier le style des sous-titres du masque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D7987AA-95C0-594C-8F98-6DBFBCD89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9/4/2022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61C890E-E617-394B-B5A0-D47034C47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49D9A5D-F3CF-5C46-94FA-408E37334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0228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E6402A-10B9-AB47-ABBB-9B332723F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A6267FE-11DB-3B41-B85F-5C5AE86D91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F5BB8CE-7420-6144-94DD-AC9F307D0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182E2-1EED-1A4D-9EEC-1765F1CF2901}" type="datetimeFigureOut">
              <a:rPr lang="fr-FR" smtClean="0"/>
              <a:t>04/09/2022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4D126B4-5E59-9749-AB90-5A0A63A32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7594D24-E3A4-644B-B982-2F8F95EDE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09E4D-D2F9-9F4E-9A49-A2C07DBB16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431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F08A4A-C6B0-CD49-B155-AE7E2CD72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4007318-7A55-CA4A-8A98-88FEC411B6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2EB61C7-D0C3-864F-BCF0-B5716D8CC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182E2-1EED-1A4D-9EEC-1765F1CF2901}" type="datetimeFigureOut">
              <a:rPr lang="fr-FR" smtClean="0"/>
              <a:t>04/09/2022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56773BA-BED6-2348-A86F-48C6758CD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A5C033F-9B64-994C-B557-2AF1845A4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09E4D-D2F9-9F4E-9A49-A2C07DBB16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1503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de texte - Deux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 dirty="0"/>
              <a:t>Titre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762907" y="1851950"/>
            <a:ext cx="5134928" cy="3935786"/>
          </a:xfrm>
          <a:prstGeom prst="rect">
            <a:avLst/>
          </a:prstGeom>
        </p:spPr>
        <p:txBody>
          <a:bodyPr vert="horz" lIns="108000" tIns="0"/>
          <a:lstStyle>
            <a:lvl1pPr marL="321457" indent="-321457" algn="l">
              <a:spcAft>
                <a:spcPts val="422"/>
              </a:spcAft>
              <a:buFontTx/>
              <a:buBlip>
                <a:blip r:embed="rId2"/>
              </a:buBlip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  <a:lvl2pPr marL="632790" indent="-321457" algn="l">
              <a:spcAft>
                <a:spcPts val="422"/>
              </a:spcAft>
              <a:buSzPct val="100000"/>
              <a:buFontTx/>
              <a:buBlip>
                <a:blip r:embed="rId3"/>
              </a:buBlip>
              <a:defRPr sz="2109">
                <a:solidFill>
                  <a:schemeClr val="tx1"/>
                </a:solidFill>
                <a:latin typeface="Calibri"/>
                <a:cs typeface="Calibri"/>
              </a:defRPr>
            </a:lvl2pPr>
            <a:lvl3pPr marL="961841" indent="-321457" algn="l">
              <a:spcAft>
                <a:spcPts val="422"/>
              </a:spcAft>
              <a:buSzPct val="100000"/>
              <a:buFontTx/>
              <a:buBlip>
                <a:blip r:embed="rId4"/>
              </a:buBlip>
              <a:defRPr sz="1969" baseline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282481" indent="-321457" algn="l">
              <a:spcAft>
                <a:spcPts val="422"/>
              </a:spcAft>
              <a:buFont typeface="Wingdings" pitchFamily="2" charset="2"/>
              <a:buChar char="§"/>
              <a:defRPr sz="1687">
                <a:solidFill>
                  <a:schemeClr val="tx1"/>
                </a:solidFill>
                <a:latin typeface="Calibri"/>
                <a:cs typeface="Calibri"/>
              </a:defRPr>
            </a:lvl4pPr>
            <a:lvl5pPr marL="961841" indent="-321457" algn="l">
              <a:buFontTx/>
              <a:buBlip>
                <a:blip r:embed="rId4"/>
              </a:buBlip>
              <a:defRPr sz="1687">
                <a:solidFill>
                  <a:srgbClr val="636466"/>
                </a:solidFill>
                <a:latin typeface="Calibri"/>
                <a:cs typeface="Calibri"/>
              </a:defRPr>
            </a:lvl5pPr>
            <a:lvl6pPr marL="1160818" indent="-191981" algn="l">
              <a:buFont typeface="Wingdings" pitchFamily="2" charset="2"/>
              <a:buChar char="§"/>
              <a:tabLst>
                <a:tab pos="1160818" algn="l"/>
              </a:tabLst>
              <a:defRPr sz="1687">
                <a:solidFill>
                  <a:schemeClr val="tx2"/>
                </a:solidFill>
              </a:defRPr>
            </a:lvl6pPr>
          </a:lstStyle>
          <a:p>
            <a:pPr lvl="0"/>
            <a:r>
              <a:rPr lang="fr-CA" noProof="0" dirty="0"/>
              <a:t>Points</a:t>
            </a:r>
          </a:p>
          <a:p>
            <a:pPr lvl="1"/>
            <a:r>
              <a:rPr lang="fr-CA" noProof="0" dirty="0"/>
              <a:t>Second niveau</a:t>
            </a:r>
          </a:p>
          <a:p>
            <a:pPr lvl="2"/>
            <a:r>
              <a:rPr lang="fr-CA" noProof="0" dirty="0"/>
              <a:t>Troisième niveau</a:t>
            </a:r>
          </a:p>
          <a:p>
            <a:pPr lvl="3"/>
            <a:r>
              <a:rPr lang="fr-CA" noProof="0" dirty="0"/>
              <a:t>Quatrième niveau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310141" y="1851950"/>
            <a:ext cx="5128624" cy="3935786"/>
          </a:xfrm>
          <a:prstGeom prst="rect">
            <a:avLst/>
          </a:prstGeom>
        </p:spPr>
        <p:txBody>
          <a:bodyPr vert="horz" lIns="108000" tIns="0"/>
          <a:lstStyle>
            <a:lvl1pPr marL="321457" indent="-321457" algn="l">
              <a:spcAft>
                <a:spcPts val="422"/>
              </a:spcAft>
              <a:buFontTx/>
              <a:buBlip>
                <a:blip r:embed="rId2"/>
              </a:buBlip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  <a:lvl2pPr marL="632790" indent="-321457" algn="l">
              <a:spcAft>
                <a:spcPts val="422"/>
              </a:spcAft>
              <a:buSzPct val="100000"/>
              <a:buFontTx/>
              <a:buBlip>
                <a:blip r:embed="rId3"/>
              </a:buBlip>
              <a:defRPr sz="2109">
                <a:solidFill>
                  <a:schemeClr val="tx1"/>
                </a:solidFill>
                <a:latin typeface="Calibri"/>
                <a:cs typeface="Calibri"/>
              </a:defRPr>
            </a:lvl2pPr>
            <a:lvl3pPr marL="961841" indent="-321457" algn="l">
              <a:spcAft>
                <a:spcPts val="422"/>
              </a:spcAft>
              <a:buSzPct val="100000"/>
              <a:buFontTx/>
              <a:buBlip>
                <a:blip r:embed="rId4"/>
              </a:buBlip>
              <a:defRPr sz="1969" baseline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282481" indent="-321457" algn="l">
              <a:spcAft>
                <a:spcPts val="422"/>
              </a:spcAft>
              <a:buFont typeface="Wingdings" pitchFamily="2" charset="2"/>
              <a:buChar char="§"/>
              <a:defRPr sz="1687">
                <a:solidFill>
                  <a:schemeClr val="tx1"/>
                </a:solidFill>
                <a:latin typeface="Calibri"/>
                <a:cs typeface="Calibri"/>
              </a:defRPr>
            </a:lvl4pPr>
            <a:lvl5pPr marL="961841" indent="-321457" algn="l">
              <a:buFontTx/>
              <a:buBlip>
                <a:blip r:embed="rId4"/>
              </a:buBlip>
              <a:defRPr sz="1687">
                <a:solidFill>
                  <a:srgbClr val="636466"/>
                </a:solidFill>
                <a:latin typeface="Calibri"/>
                <a:cs typeface="Calibri"/>
              </a:defRPr>
            </a:lvl5pPr>
            <a:lvl6pPr marL="1160818" indent="-191981" algn="l">
              <a:buFont typeface="Wingdings" pitchFamily="2" charset="2"/>
              <a:buChar char="§"/>
              <a:tabLst>
                <a:tab pos="1160818" algn="l"/>
              </a:tabLst>
              <a:defRPr sz="1687">
                <a:solidFill>
                  <a:schemeClr val="tx2"/>
                </a:solidFill>
              </a:defRPr>
            </a:lvl6pPr>
          </a:lstStyle>
          <a:p>
            <a:pPr lvl="0"/>
            <a:r>
              <a:rPr lang="fr-CA" noProof="0" dirty="0"/>
              <a:t>Points </a:t>
            </a:r>
          </a:p>
          <a:p>
            <a:pPr lvl="1"/>
            <a:r>
              <a:rPr lang="fr-CA" noProof="0" dirty="0"/>
              <a:t>Second niveau</a:t>
            </a:r>
          </a:p>
          <a:p>
            <a:pPr lvl="2"/>
            <a:r>
              <a:rPr lang="fr-CA" noProof="0" dirty="0"/>
              <a:t>Troisième niveau</a:t>
            </a:r>
          </a:p>
          <a:p>
            <a:pPr lvl="3"/>
            <a:r>
              <a:rPr lang="fr-CA" noProof="0" dirty="0"/>
              <a:t>Quatrième niveau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8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9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669178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5CEEE9-F39C-3F46-8B4D-F8F9968D8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AE47E8-09E6-354A-8EB5-18BCA9DDCF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75C9344-5FFD-8D45-BAA4-5584A7F2D0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21DDD32-DA5E-F24F-B3B6-048D93E61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182E2-1EED-1A4D-9EEC-1765F1CF2901}" type="datetimeFigureOut">
              <a:rPr lang="fr-FR" smtClean="0"/>
              <a:t>04/09/2022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C58A1A9-F772-A944-9AB7-56ABE4AFC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90F5AB4-FBD6-E141-AA37-A50F396C5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09E4D-D2F9-9F4E-9A49-A2C07DBB16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03271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7DEB54-0DA7-634A-8417-9A1C0F7AB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8FE012B-7FEC-0144-9089-5D665D5B97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2BA522B-8066-C148-974C-39A3D1E6E7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105B197-7400-FB4C-A0AF-811077E17A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B7CABFD-B675-2749-9F95-551988984D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0DBE1FB-BB43-2049-8571-C9502A164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182E2-1EED-1A4D-9EEC-1765F1CF2901}" type="datetimeFigureOut">
              <a:rPr lang="fr-FR" smtClean="0"/>
              <a:t>04/09/2022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DE8CA4B-1321-9F47-8A5A-F619506ED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886FC38-AF6F-8645-9D42-2834D8356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09E4D-D2F9-9F4E-9A49-A2C07DBB16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49911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C1050E-6F5F-2745-BB2F-0BE53D83A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C29B271-8F25-C64D-9266-22DB44632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182E2-1EED-1A4D-9EEC-1765F1CF2901}" type="datetimeFigureOut">
              <a:rPr lang="fr-FR" smtClean="0"/>
              <a:t>04/09/2022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405DC4-66AC-9740-B9BA-68BFE9D4B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12123F2-6EE4-B84E-9FE7-BEC161B10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09E4D-D2F9-9F4E-9A49-A2C07DBB16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0456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30B0F1C-5650-5A4F-A6DF-0EFDF75EB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9/4/2022</a:t>
            </a:fld>
            <a:endParaRPr lang="en-US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012742B-82AB-EC45-94C6-AA194ACB1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1401498-3392-F94D-93A1-E45890F9D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4665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637702-5B38-4841-A137-91E94DF74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E3F5F05-61DB-6848-914D-7D171E483D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7250653-CFB0-1945-BE05-8BF46D30BE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1CCD4C4-71FC-B942-AE88-85E6A05EA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182E2-1EED-1A4D-9EEC-1765F1CF2901}" type="datetimeFigureOut">
              <a:rPr lang="fr-FR" smtClean="0"/>
              <a:t>04/09/2022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FCF9591-BF8B-0C4D-8DDC-6209B7819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CD855EA-2A24-E94B-BCFF-3A7966034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09E4D-D2F9-9F4E-9A49-A2C07DBB16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22922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4CD15F-B162-2545-887C-6F7102C06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710AF2FE-5E47-D548-9A2E-D540FCE652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8DDC123-49CE-824C-A9F1-0F8B334FA6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70019F0-02E8-B841-87E7-9FE74916C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182E2-1EED-1A4D-9EEC-1765F1CF2901}" type="datetimeFigureOut">
              <a:rPr lang="fr-FR" smtClean="0"/>
              <a:t>04/09/2022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F94F5E4-E0E7-0845-A88A-96A229E0C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56C2EF3-AF73-6F4C-9EB6-973B03DFE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09E4D-D2F9-9F4E-9A49-A2C07DBB16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27864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EC2942-4078-6646-A82C-CC7B0E4A2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709EA18-804E-2A4E-9AAA-B8F045D947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DDCB3C9-1095-8F48-9B9F-1B5CAF07C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182E2-1EED-1A4D-9EEC-1765F1CF2901}" type="datetimeFigureOut">
              <a:rPr lang="fr-FR" smtClean="0"/>
              <a:t>04/09/2022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12EC5FE-E298-294C-9D99-58ECFDC70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0FD6F47-C242-DF41-9348-7D921B060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09E4D-D2F9-9F4E-9A49-A2C07DBB16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13619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AD6AF91A-5042-C441-85DB-4A4DBF2118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02D2899-2980-FF43-B673-EC0FFB99FC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61199D7-0EA0-3945-8D48-28296D6BB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182E2-1EED-1A4D-9EEC-1765F1CF2901}" type="datetimeFigureOut">
              <a:rPr lang="fr-FR" smtClean="0"/>
              <a:t>04/09/2022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1196EB5-924C-684B-94F0-F786B44E5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F7C4C9D-01BF-2945-A5E7-C68C71B37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09E4D-D2F9-9F4E-9A49-A2C07DBB16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4546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ssage principal -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763490" y="2103126"/>
            <a:ext cx="4275671" cy="3502991"/>
          </a:xfrm>
          <a:prstGeom prst="rect">
            <a:avLst/>
          </a:prstGeom>
        </p:spPr>
        <p:txBody>
          <a:bodyPr vert="horz" tIns="0"/>
          <a:lstStyle>
            <a:lvl1pPr marL="0" indent="0" algn="l">
              <a:defRPr sz="2672" b="0" baseline="0">
                <a:solidFill>
                  <a:srgbClr val="9E3D9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Message principal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279692" y="2103126"/>
            <a:ext cx="6145609" cy="3502991"/>
          </a:xfrm>
          <a:prstGeom prst="rect">
            <a:avLst/>
          </a:prstGeom>
        </p:spPr>
        <p:txBody>
          <a:bodyPr vert="horz"/>
          <a:lstStyle>
            <a:lvl1pPr marL="321457" indent="-321457" algn="l">
              <a:spcAft>
                <a:spcPts val="844"/>
              </a:spcAft>
              <a:buFontTx/>
              <a:buBlip>
                <a:blip r:embed="rId2"/>
              </a:buBlip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/>
              <a:t>Points</a:t>
            </a:r>
          </a:p>
        </p:txBody>
      </p:sp>
      <p:sp>
        <p:nvSpPr>
          <p:cNvPr id="9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4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5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08841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ssage principal - Paragrap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763489" y="4626867"/>
            <a:ext cx="10661813" cy="997288"/>
          </a:xfrm>
          <a:prstGeom prst="rect">
            <a:avLst/>
          </a:prstGeom>
        </p:spPr>
        <p:txBody>
          <a:bodyPr vert="horz" tIns="0"/>
          <a:lstStyle>
            <a:lvl1pPr algn="l">
              <a:defRPr sz="2672" b="0" baseline="0">
                <a:solidFill>
                  <a:srgbClr val="9E3D9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Message principal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764546" y="1856459"/>
            <a:ext cx="10660755" cy="2651655"/>
          </a:xfrm>
          <a:prstGeom prst="rect">
            <a:avLst/>
          </a:prstGeom>
        </p:spPr>
        <p:txBody>
          <a:bodyPr vert="horz"/>
          <a:lstStyle>
            <a:lvl1pPr marL="0" indent="0" algn="l">
              <a:buFont typeface="Arial"/>
              <a:buNone/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Paragraphe</a:t>
            </a:r>
          </a:p>
        </p:txBody>
      </p:sp>
      <p:sp>
        <p:nvSpPr>
          <p:cNvPr id="9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4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5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28882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Plein écr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837785" y="1851951"/>
            <a:ext cx="10562360" cy="4249562"/>
          </a:xfrm>
          <a:prstGeom prst="rect">
            <a:avLst/>
          </a:prstGeom>
          <a:noFill/>
        </p:spPr>
        <p:txBody>
          <a:bodyPr vert="horz" anchor="t"/>
          <a:lstStyle>
            <a:lvl1pPr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une image</a:t>
            </a:r>
          </a:p>
        </p:txBody>
      </p:sp>
      <p:sp>
        <p:nvSpPr>
          <p:cNvPr id="9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5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6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29414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Bas d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762907" y="3984998"/>
            <a:ext cx="10662828" cy="2116514"/>
          </a:xfrm>
          <a:prstGeom prst="rect">
            <a:avLst/>
          </a:prstGeom>
          <a:noFill/>
        </p:spPr>
        <p:txBody>
          <a:bodyPr vert="horz" anchor="t"/>
          <a:lstStyle>
            <a:lvl1pPr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une image</a:t>
            </a:r>
          </a:p>
        </p:txBody>
      </p:sp>
      <p:sp>
        <p:nvSpPr>
          <p:cNvPr id="5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762908" y="1855508"/>
            <a:ext cx="10655808" cy="2030278"/>
          </a:xfrm>
          <a:prstGeom prst="rect">
            <a:avLst/>
          </a:prstGeom>
        </p:spPr>
        <p:txBody>
          <a:bodyPr vert="horz"/>
          <a:lstStyle>
            <a:lvl1pPr marL="321457" indent="-321457" algn="l">
              <a:spcAft>
                <a:spcPts val="844"/>
              </a:spcAft>
              <a:buFontTx/>
              <a:buBlip>
                <a:blip r:embed="rId2"/>
              </a:buBlip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/>
              <a:t>Points</a:t>
            </a:r>
          </a:p>
        </p:txBody>
      </p:sp>
      <p:sp>
        <p:nvSpPr>
          <p:cNvPr id="10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23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24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56938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Morneau Shepell Logo.pn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8833" y="6308825"/>
            <a:ext cx="1861839" cy="372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11358563" y="6313965"/>
            <a:ext cx="0" cy="549616"/>
          </a:xfrm>
          <a:prstGeom prst="line">
            <a:avLst/>
          </a:prstGeom>
          <a:noFill/>
          <a:ln w="25400">
            <a:solidFill>
              <a:srgbClr val="1791A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266"/>
          </a:p>
        </p:txBody>
      </p:sp>
      <p:sp>
        <p:nvSpPr>
          <p:cNvPr id="6" name="ZoneTexte 5"/>
          <p:cNvSpPr txBox="1"/>
          <p:nvPr/>
        </p:nvSpPr>
        <p:spPr>
          <a:xfrm>
            <a:off x="796019" y="6381553"/>
            <a:ext cx="2510517" cy="243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429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CA" sz="984" kern="0" dirty="0">
                <a:solidFill>
                  <a:srgbClr val="000000"/>
                </a:solidFill>
              </a:rPr>
              <a:t>Confidentiel – ne pas distribuer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1358562" y="6382794"/>
            <a:ext cx="833438" cy="28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ADFD2C6A-E6DD-42F5-B4C9-30BA946B4BE1}" type="slidenum">
              <a:rPr lang="en-CA" sz="1266" smtClean="0">
                <a:solidFill>
                  <a:schemeClr val="tx1"/>
                </a:solidFill>
              </a:rPr>
              <a:pPr algn="ctr"/>
              <a:t>‹N°›</a:t>
            </a:fld>
            <a:endParaRPr lang="en-US" sz="1266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810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  <p:sldLayoutId id="2147483691" r:id="rId22"/>
    <p:sldLayoutId id="2147483692" r:id="rId23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+mj-lt"/>
          <a:ea typeface="ＭＳ Ｐゴシック" charset="0"/>
          <a:cs typeface="ＭＳ Ｐゴシック" charset="0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Calibri" pitchFamily="34" charset="0"/>
          <a:ea typeface="ＭＳ Ｐゴシック" charset="0"/>
          <a:cs typeface="ＭＳ Ｐゴシック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Calibri" pitchFamily="34" charset="0"/>
          <a:ea typeface="ＭＳ Ｐゴシック" charset="0"/>
          <a:cs typeface="ＭＳ Ｐゴシック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Calibri" pitchFamily="34" charset="0"/>
          <a:ea typeface="ＭＳ Ｐゴシック" charset="0"/>
          <a:cs typeface="ＭＳ Ｐゴシック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Calibri" pitchFamily="34" charset="0"/>
          <a:ea typeface="ＭＳ Ｐゴシック" charset="0"/>
          <a:cs typeface="ＭＳ Ｐゴシック" charset="0"/>
          <a:sym typeface="Gill Sans" charset="0"/>
        </a:defRPr>
      </a:lvl5pPr>
      <a:lvl6pPr marL="321457"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642915"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964372"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285829"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241093" indent="-241093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ＭＳ Ｐゴシック" charset="0"/>
          <a:cs typeface="ＭＳ Ｐゴシック" charset="0"/>
          <a:sym typeface="Gill Sans" charset="0"/>
        </a:defRPr>
      </a:lvl1pPr>
      <a:lvl2pPr marL="522368" indent="-200911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ＭＳ Ｐゴシック" charset="0"/>
          <a:cs typeface="+mn-cs"/>
          <a:sym typeface="Gill Sans" charset="0"/>
        </a:defRPr>
      </a:lvl2pPr>
      <a:lvl3pPr marL="803643" indent="-160729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ＭＳ Ｐゴシック" charset="0"/>
          <a:cs typeface="+mn-cs"/>
          <a:sym typeface="Gill Sans" charset="0"/>
        </a:defRPr>
      </a:lvl3pPr>
      <a:lvl4pPr marL="1125101" indent="-160729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ＭＳ Ｐゴシック" charset="0"/>
          <a:cs typeface="+mn-cs"/>
          <a:sym typeface="Gill Sans" charset="0"/>
        </a:defRPr>
      </a:lvl4pPr>
      <a:lvl5pPr marL="1446558" indent="-160729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ＭＳ Ｐゴシック" charset="0"/>
          <a:cs typeface="+mn-cs"/>
          <a:sym typeface="Gill Sans" charset="0"/>
        </a:defRPr>
      </a:lvl5pPr>
      <a:lvl6pPr marL="321457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+mn-ea"/>
          <a:cs typeface="+mn-cs"/>
          <a:sym typeface="Gill Sans" charset="0"/>
        </a:defRPr>
      </a:lvl6pPr>
      <a:lvl7pPr marL="642915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+mn-ea"/>
          <a:cs typeface="+mn-cs"/>
          <a:sym typeface="Gill Sans" charset="0"/>
        </a:defRPr>
      </a:lvl7pPr>
      <a:lvl8pPr marL="964372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+mn-ea"/>
          <a:cs typeface="+mn-cs"/>
          <a:sym typeface="Gill Sans" charset="0"/>
        </a:defRPr>
      </a:lvl8pPr>
      <a:lvl9pPr marL="1285829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Morneau Shepell Logo.pn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8833" y="6308825"/>
            <a:ext cx="1861839" cy="372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11358563" y="6313965"/>
            <a:ext cx="0" cy="549616"/>
          </a:xfrm>
          <a:prstGeom prst="line">
            <a:avLst/>
          </a:prstGeom>
          <a:noFill/>
          <a:ln w="25400">
            <a:solidFill>
              <a:srgbClr val="1791A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984"/>
          </a:p>
        </p:txBody>
      </p:sp>
      <p:sp>
        <p:nvSpPr>
          <p:cNvPr id="6" name="ZoneTexte 5"/>
          <p:cNvSpPr txBox="1"/>
          <p:nvPr/>
        </p:nvSpPr>
        <p:spPr>
          <a:xfrm>
            <a:off x="796019" y="6381553"/>
            <a:ext cx="2510517" cy="243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429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CA" sz="984" kern="0" dirty="0">
                <a:solidFill>
                  <a:srgbClr val="000000"/>
                </a:solidFill>
              </a:rPr>
              <a:t>Confidentiel – ne pas distribuer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1358562" y="6382794"/>
            <a:ext cx="833438" cy="243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ADFD2C6A-E6DD-42F5-B4C9-30BA946B4BE1}" type="slidenum">
              <a:rPr lang="en-CA" sz="984" smtClean="0">
                <a:solidFill>
                  <a:schemeClr val="tx1"/>
                </a:solidFill>
              </a:rPr>
              <a:pPr algn="ctr"/>
              <a:t>‹N°›</a:t>
            </a:fld>
            <a:endParaRPr lang="en-US" sz="984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387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11" r:id="rId18"/>
    <p:sldLayoutId id="2147483712" r:id="rId19"/>
    <p:sldLayoutId id="2147483713" r:id="rId20"/>
    <p:sldLayoutId id="2147483714" r:id="rId21"/>
    <p:sldLayoutId id="2147483715" r:id="rId22"/>
    <p:sldLayoutId id="2147483716" r:id="rId23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+mj-lt"/>
          <a:ea typeface="ＭＳ Ｐゴシック" charset="0"/>
          <a:cs typeface="ＭＳ Ｐゴシック" charset="0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Calibri" pitchFamily="34" charset="0"/>
          <a:ea typeface="ＭＳ Ｐゴシック" charset="0"/>
          <a:cs typeface="ＭＳ Ｐゴシック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Calibri" pitchFamily="34" charset="0"/>
          <a:ea typeface="ＭＳ Ｐゴシック" charset="0"/>
          <a:cs typeface="ＭＳ Ｐゴシック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Calibri" pitchFamily="34" charset="0"/>
          <a:ea typeface="ＭＳ Ｐゴシック" charset="0"/>
          <a:cs typeface="ＭＳ Ｐゴシック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Calibri" pitchFamily="34" charset="0"/>
          <a:ea typeface="ＭＳ Ｐゴシック" charset="0"/>
          <a:cs typeface="ＭＳ Ｐゴシック" charset="0"/>
          <a:sym typeface="Gill Sans" charset="0"/>
        </a:defRPr>
      </a:lvl5pPr>
      <a:lvl6pPr marL="321457"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642915"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964372"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285829"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241093" indent="-241093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ＭＳ Ｐゴシック" charset="0"/>
          <a:cs typeface="ＭＳ Ｐゴシック" charset="0"/>
          <a:sym typeface="Gill Sans" charset="0"/>
        </a:defRPr>
      </a:lvl1pPr>
      <a:lvl2pPr marL="522368" indent="-200911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ＭＳ Ｐゴシック" charset="0"/>
          <a:cs typeface="+mn-cs"/>
          <a:sym typeface="Gill Sans" charset="0"/>
        </a:defRPr>
      </a:lvl2pPr>
      <a:lvl3pPr marL="803643" indent="-160729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ＭＳ Ｐゴシック" charset="0"/>
          <a:cs typeface="+mn-cs"/>
          <a:sym typeface="Gill Sans" charset="0"/>
        </a:defRPr>
      </a:lvl3pPr>
      <a:lvl4pPr marL="1125101" indent="-160729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ＭＳ Ｐゴシック" charset="0"/>
          <a:cs typeface="+mn-cs"/>
          <a:sym typeface="Gill Sans" charset="0"/>
        </a:defRPr>
      </a:lvl4pPr>
      <a:lvl5pPr marL="1446558" indent="-160729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ＭＳ Ｐゴシック" charset="0"/>
          <a:cs typeface="+mn-cs"/>
          <a:sym typeface="Gill Sans" charset="0"/>
        </a:defRPr>
      </a:lvl5pPr>
      <a:lvl6pPr marL="321457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+mn-ea"/>
          <a:cs typeface="+mn-cs"/>
          <a:sym typeface="Gill Sans" charset="0"/>
        </a:defRPr>
      </a:lvl6pPr>
      <a:lvl7pPr marL="642915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+mn-ea"/>
          <a:cs typeface="+mn-cs"/>
          <a:sym typeface="Gill Sans" charset="0"/>
        </a:defRPr>
      </a:lvl7pPr>
      <a:lvl8pPr marL="964372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+mn-ea"/>
          <a:cs typeface="+mn-cs"/>
          <a:sym typeface="Gill Sans" charset="0"/>
        </a:defRPr>
      </a:lvl8pPr>
      <a:lvl9pPr marL="1285829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56C7E7A-CA01-9D48-B4F5-265FEDD40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8B168E1-C854-6041-8FC2-EB9F442DAE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C461828-FE49-B742-B1B4-D3B62A8654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182E2-1EED-1A4D-9EEC-1765F1CF2901}" type="datetimeFigureOut">
              <a:rPr lang="fr-FR" smtClean="0"/>
              <a:t>04/09/2022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3783EE1-D079-0940-9A03-A4E64FE898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7869B44-6B24-B14A-8C3E-3EAE08F49F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09E4D-D2F9-9F4E-9A49-A2C07DBB16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8758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47.xml"/><Relationship Id="rId4" Type="http://schemas.openxmlformats.org/officeDocument/2006/relationships/tags" Target="../tags/tag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91.xml"/><Relationship Id="rId3" Type="http://schemas.openxmlformats.org/officeDocument/2006/relationships/tags" Target="../tags/tag86.xml"/><Relationship Id="rId7" Type="http://schemas.openxmlformats.org/officeDocument/2006/relationships/tags" Target="../tags/tag90.xml"/><Relationship Id="rId12" Type="http://schemas.openxmlformats.org/officeDocument/2006/relationships/image" Target="../media/image12.png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6" Type="http://schemas.openxmlformats.org/officeDocument/2006/relationships/tags" Target="../tags/tag89.xml"/><Relationship Id="rId11" Type="http://schemas.openxmlformats.org/officeDocument/2006/relationships/image" Target="../media/image11.jpeg"/><Relationship Id="rId5" Type="http://schemas.openxmlformats.org/officeDocument/2006/relationships/tags" Target="../tags/tag88.xml"/><Relationship Id="rId10" Type="http://schemas.openxmlformats.org/officeDocument/2006/relationships/audio" Target="../media/audio1.wav"/><Relationship Id="rId4" Type="http://schemas.openxmlformats.org/officeDocument/2006/relationships/tags" Target="../tags/tag87.xml"/><Relationship Id="rId9" Type="http://schemas.openxmlformats.org/officeDocument/2006/relationships/slideLayout" Target="../slideLayouts/slideLayout4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99.xml"/><Relationship Id="rId3" Type="http://schemas.openxmlformats.org/officeDocument/2006/relationships/tags" Target="../tags/tag94.xml"/><Relationship Id="rId7" Type="http://schemas.openxmlformats.org/officeDocument/2006/relationships/tags" Target="../tags/tag98.xml"/><Relationship Id="rId12" Type="http://schemas.openxmlformats.org/officeDocument/2006/relationships/image" Target="../media/image12.png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tags" Target="../tags/tag97.xml"/><Relationship Id="rId11" Type="http://schemas.openxmlformats.org/officeDocument/2006/relationships/image" Target="../media/image11.jpeg"/><Relationship Id="rId5" Type="http://schemas.openxmlformats.org/officeDocument/2006/relationships/tags" Target="../tags/tag96.xml"/><Relationship Id="rId10" Type="http://schemas.openxmlformats.org/officeDocument/2006/relationships/audio" Target="../media/audio1.wav"/><Relationship Id="rId4" Type="http://schemas.openxmlformats.org/officeDocument/2006/relationships/tags" Target="../tags/tag95.xml"/><Relationship Id="rId9" Type="http://schemas.openxmlformats.org/officeDocument/2006/relationships/slideLayout" Target="../slideLayouts/slideLayout4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tags" Target="../tags/tag102.xml"/><Relationship Id="rId7" Type="http://schemas.openxmlformats.org/officeDocument/2006/relationships/tags" Target="../tags/tag106.xml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6" Type="http://schemas.openxmlformats.org/officeDocument/2006/relationships/tags" Target="../tags/tag105.xml"/><Relationship Id="rId5" Type="http://schemas.openxmlformats.org/officeDocument/2006/relationships/tags" Target="../tags/tag104.xml"/><Relationship Id="rId10" Type="http://schemas.openxmlformats.org/officeDocument/2006/relationships/image" Target="../media/image17.jpg"/><Relationship Id="rId4" Type="http://schemas.openxmlformats.org/officeDocument/2006/relationships/tags" Target="../tags/tag103.xml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109.xml"/><Relationship Id="rId7" Type="http://schemas.openxmlformats.org/officeDocument/2006/relationships/slideLayout" Target="../slideLayouts/slideLayout47.xml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10" Type="http://schemas.openxmlformats.org/officeDocument/2006/relationships/image" Target="../media/image12.png"/><Relationship Id="rId4" Type="http://schemas.openxmlformats.org/officeDocument/2006/relationships/tags" Target="../tags/tag110.xml"/><Relationship Id="rId9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120.xml"/><Relationship Id="rId13" Type="http://schemas.openxmlformats.org/officeDocument/2006/relationships/tags" Target="../tags/tag125.xml"/><Relationship Id="rId3" Type="http://schemas.openxmlformats.org/officeDocument/2006/relationships/tags" Target="../tags/tag115.xml"/><Relationship Id="rId7" Type="http://schemas.openxmlformats.org/officeDocument/2006/relationships/tags" Target="../tags/tag119.xml"/><Relationship Id="rId12" Type="http://schemas.openxmlformats.org/officeDocument/2006/relationships/tags" Target="../tags/tag124.xml"/><Relationship Id="rId2" Type="http://schemas.openxmlformats.org/officeDocument/2006/relationships/tags" Target="../tags/tag114.xml"/><Relationship Id="rId16" Type="http://schemas.openxmlformats.org/officeDocument/2006/relationships/image" Target="../media/image19.emf"/><Relationship Id="rId1" Type="http://schemas.openxmlformats.org/officeDocument/2006/relationships/tags" Target="../tags/tag113.xml"/><Relationship Id="rId6" Type="http://schemas.openxmlformats.org/officeDocument/2006/relationships/tags" Target="../tags/tag118.xml"/><Relationship Id="rId11" Type="http://schemas.openxmlformats.org/officeDocument/2006/relationships/tags" Target="../tags/tag123.xml"/><Relationship Id="rId5" Type="http://schemas.openxmlformats.org/officeDocument/2006/relationships/tags" Target="../tags/tag117.xml"/><Relationship Id="rId15" Type="http://schemas.openxmlformats.org/officeDocument/2006/relationships/image" Target="../media/image12.png"/><Relationship Id="rId10" Type="http://schemas.openxmlformats.org/officeDocument/2006/relationships/tags" Target="../tags/tag122.xml"/><Relationship Id="rId4" Type="http://schemas.openxmlformats.org/officeDocument/2006/relationships/tags" Target="../tags/tag116.xml"/><Relationship Id="rId9" Type="http://schemas.openxmlformats.org/officeDocument/2006/relationships/tags" Target="../tags/tag121.xml"/><Relationship Id="rId14" Type="http://schemas.openxmlformats.org/officeDocument/2006/relationships/slideLayout" Target="../slideLayouts/slideLayout5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33.xml"/><Relationship Id="rId13" Type="http://schemas.openxmlformats.org/officeDocument/2006/relationships/tags" Target="../tags/tag138.xml"/><Relationship Id="rId18" Type="http://schemas.openxmlformats.org/officeDocument/2006/relationships/slideLayout" Target="../slideLayouts/slideLayout53.xml"/><Relationship Id="rId3" Type="http://schemas.openxmlformats.org/officeDocument/2006/relationships/tags" Target="../tags/tag128.xml"/><Relationship Id="rId7" Type="http://schemas.openxmlformats.org/officeDocument/2006/relationships/tags" Target="../tags/tag132.xml"/><Relationship Id="rId12" Type="http://schemas.openxmlformats.org/officeDocument/2006/relationships/tags" Target="../tags/tag137.xml"/><Relationship Id="rId17" Type="http://schemas.openxmlformats.org/officeDocument/2006/relationships/tags" Target="../tags/tag142.xml"/><Relationship Id="rId2" Type="http://schemas.openxmlformats.org/officeDocument/2006/relationships/tags" Target="../tags/tag127.xml"/><Relationship Id="rId16" Type="http://schemas.openxmlformats.org/officeDocument/2006/relationships/tags" Target="../tags/tag141.xml"/><Relationship Id="rId20" Type="http://schemas.openxmlformats.org/officeDocument/2006/relationships/image" Target="../media/image12.png"/><Relationship Id="rId1" Type="http://schemas.openxmlformats.org/officeDocument/2006/relationships/tags" Target="../tags/tag126.xml"/><Relationship Id="rId6" Type="http://schemas.openxmlformats.org/officeDocument/2006/relationships/tags" Target="../tags/tag131.xml"/><Relationship Id="rId11" Type="http://schemas.openxmlformats.org/officeDocument/2006/relationships/tags" Target="../tags/tag136.xml"/><Relationship Id="rId5" Type="http://schemas.openxmlformats.org/officeDocument/2006/relationships/tags" Target="../tags/tag130.xml"/><Relationship Id="rId15" Type="http://schemas.openxmlformats.org/officeDocument/2006/relationships/tags" Target="../tags/tag140.xml"/><Relationship Id="rId10" Type="http://schemas.openxmlformats.org/officeDocument/2006/relationships/tags" Target="../tags/tag135.xml"/><Relationship Id="rId19" Type="http://schemas.openxmlformats.org/officeDocument/2006/relationships/image" Target="../media/image19.emf"/><Relationship Id="rId4" Type="http://schemas.openxmlformats.org/officeDocument/2006/relationships/tags" Target="../tags/tag129.xml"/><Relationship Id="rId9" Type="http://schemas.openxmlformats.org/officeDocument/2006/relationships/tags" Target="../tags/tag134.xml"/><Relationship Id="rId14" Type="http://schemas.openxmlformats.org/officeDocument/2006/relationships/tags" Target="../tags/tag13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150.xml"/><Relationship Id="rId13" Type="http://schemas.openxmlformats.org/officeDocument/2006/relationships/tags" Target="../tags/tag155.xml"/><Relationship Id="rId18" Type="http://schemas.openxmlformats.org/officeDocument/2006/relationships/image" Target="../media/image14.png"/><Relationship Id="rId3" Type="http://schemas.openxmlformats.org/officeDocument/2006/relationships/tags" Target="../tags/tag145.xml"/><Relationship Id="rId7" Type="http://schemas.openxmlformats.org/officeDocument/2006/relationships/tags" Target="../tags/tag149.xml"/><Relationship Id="rId12" Type="http://schemas.openxmlformats.org/officeDocument/2006/relationships/tags" Target="../tags/tag154.xml"/><Relationship Id="rId17" Type="http://schemas.openxmlformats.org/officeDocument/2006/relationships/image" Target="../media/image16.png"/><Relationship Id="rId2" Type="http://schemas.openxmlformats.org/officeDocument/2006/relationships/tags" Target="../tags/tag144.xml"/><Relationship Id="rId16" Type="http://schemas.openxmlformats.org/officeDocument/2006/relationships/image" Target="../media/image12.png"/><Relationship Id="rId1" Type="http://schemas.openxmlformats.org/officeDocument/2006/relationships/tags" Target="../tags/tag143.xml"/><Relationship Id="rId6" Type="http://schemas.openxmlformats.org/officeDocument/2006/relationships/tags" Target="../tags/tag148.xml"/><Relationship Id="rId11" Type="http://schemas.openxmlformats.org/officeDocument/2006/relationships/tags" Target="../tags/tag153.xml"/><Relationship Id="rId5" Type="http://schemas.openxmlformats.org/officeDocument/2006/relationships/tags" Target="../tags/tag147.xml"/><Relationship Id="rId15" Type="http://schemas.openxmlformats.org/officeDocument/2006/relationships/image" Target="../media/image13.png"/><Relationship Id="rId10" Type="http://schemas.openxmlformats.org/officeDocument/2006/relationships/tags" Target="../tags/tag152.xml"/><Relationship Id="rId4" Type="http://schemas.openxmlformats.org/officeDocument/2006/relationships/tags" Target="../tags/tag146.xml"/><Relationship Id="rId9" Type="http://schemas.openxmlformats.org/officeDocument/2006/relationships/tags" Target="../tags/tag151.xml"/><Relationship Id="rId14" Type="http://schemas.openxmlformats.org/officeDocument/2006/relationships/slideLayout" Target="../slideLayouts/slideLayout5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63.xml"/><Relationship Id="rId3" Type="http://schemas.openxmlformats.org/officeDocument/2006/relationships/tags" Target="../tags/tag158.xml"/><Relationship Id="rId7" Type="http://schemas.openxmlformats.org/officeDocument/2006/relationships/tags" Target="../tags/tag162.xml"/><Relationship Id="rId12" Type="http://schemas.openxmlformats.org/officeDocument/2006/relationships/image" Target="../media/image19.emf"/><Relationship Id="rId2" Type="http://schemas.openxmlformats.org/officeDocument/2006/relationships/tags" Target="../tags/tag157.xml"/><Relationship Id="rId1" Type="http://schemas.openxmlformats.org/officeDocument/2006/relationships/tags" Target="../tags/tag156.xml"/><Relationship Id="rId6" Type="http://schemas.openxmlformats.org/officeDocument/2006/relationships/tags" Target="../tags/tag161.xml"/><Relationship Id="rId11" Type="http://schemas.openxmlformats.org/officeDocument/2006/relationships/image" Target="../media/image12.png"/><Relationship Id="rId5" Type="http://schemas.openxmlformats.org/officeDocument/2006/relationships/tags" Target="../tags/tag160.xml"/><Relationship Id="rId10" Type="http://schemas.openxmlformats.org/officeDocument/2006/relationships/slideLayout" Target="../slideLayouts/slideLayout53.xml"/><Relationship Id="rId4" Type="http://schemas.openxmlformats.org/officeDocument/2006/relationships/tags" Target="../tags/tag159.xml"/><Relationship Id="rId9" Type="http://schemas.openxmlformats.org/officeDocument/2006/relationships/tags" Target="../tags/tag16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72.xml"/><Relationship Id="rId13" Type="http://schemas.openxmlformats.org/officeDocument/2006/relationships/tags" Target="../tags/tag177.xml"/><Relationship Id="rId18" Type="http://schemas.openxmlformats.org/officeDocument/2006/relationships/image" Target="../media/image12.png"/><Relationship Id="rId3" Type="http://schemas.openxmlformats.org/officeDocument/2006/relationships/tags" Target="../tags/tag167.xml"/><Relationship Id="rId7" Type="http://schemas.openxmlformats.org/officeDocument/2006/relationships/tags" Target="../tags/tag171.xml"/><Relationship Id="rId12" Type="http://schemas.openxmlformats.org/officeDocument/2006/relationships/tags" Target="../tags/tag176.xml"/><Relationship Id="rId17" Type="http://schemas.openxmlformats.org/officeDocument/2006/relationships/slideLayout" Target="../slideLayouts/slideLayout53.xml"/><Relationship Id="rId2" Type="http://schemas.openxmlformats.org/officeDocument/2006/relationships/tags" Target="../tags/tag166.xml"/><Relationship Id="rId16" Type="http://schemas.openxmlformats.org/officeDocument/2006/relationships/tags" Target="../tags/tag180.xml"/><Relationship Id="rId1" Type="http://schemas.openxmlformats.org/officeDocument/2006/relationships/tags" Target="../tags/tag165.xml"/><Relationship Id="rId6" Type="http://schemas.openxmlformats.org/officeDocument/2006/relationships/tags" Target="../tags/tag170.xml"/><Relationship Id="rId11" Type="http://schemas.openxmlformats.org/officeDocument/2006/relationships/tags" Target="../tags/tag175.xml"/><Relationship Id="rId5" Type="http://schemas.openxmlformats.org/officeDocument/2006/relationships/tags" Target="../tags/tag169.xml"/><Relationship Id="rId15" Type="http://schemas.openxmlformats.org/officeDocument/2006/relationships/tags" Target="../tags/tag179.xml"/><Relationship Id="rId10" Type="http://schemas.openxmlformats.org/officeDocument/2006/relationships/tags" Target="../tags/tag174.xml"/><Relationship Id="rId4" Type="http://schemas.openxmlformats.org/officeDocument/2006/relationships/tags" Target="../tags/tag168.xml"/><Relationship Id="rId9" Type="http://schemas.openxmlformats.org/officeDocument/2006/relationships/tags" Target="../tags/tag173.xml"/><Relationship Id="rId14" Type="http://schemas.openxmlformats.org/officeDocument/2006/relationships/tags" Target="../tags/tag17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188.xml"/><Relationship Id="rId13" Type="http://schemas.openxmlformats.org/officeDocument/2006/relationships/tags" Target="../tags/tag193.xml"/><Relationship Id="rId18" Type="http://schemas.openxmlformats.org/officeDocument/2006/relationships/tags" Target="../tags/tag198.xml"/><Relationship Id="rId3" Type="http://schemas.openxmlformats.org/officeDocument/2006/relationships/tags" Target="../tags/tag183.xml"/><Relationship Id="rId21" Type="http://schemas.openxmlformats.org/officeDocument/2006/relationships/image" Target="../media/image12.png"/><Relationship Id="rId7" Type="http://schemas.openxmlformats.org/officeDocument/2006/relationships/tags" Target="../tags/tag187.xml"/><Relationship Id="rId12" Type="http://schemas.openxmlformats.org/officeDocument/2006/relationships/tags" Target="../tags/tag192.xml"/><Relationship Id="rId17" Type="http://schemas.openxmlformats.org/officeDocument/2006/relationships/tags" Target="../tags/tag197.xml"/><Relationship Id="rId2" Type="http://schemas.openxmlformats.org/officeDocument/2006/relationships/tags" Target="../tags/tag182.xml"/><Relationship Id="rId16" Type="http://schemas.openxmlformats.org/officeDocument/2006/relationships/tags" Target="../tags/tag196.xml"/><Relationship Id="rId20" Type="http://schemas.openxmlformats.org/officeDocument/2006/relationships/slideLayout" Target="../slideLayouts/slideLayout53.xml"/><Relationship Id="rId1" Type="http://schemas.openxmlformats.org/officeDocument/2006/relationships/tags" Target="../tags/tag181.xml"/><Relationship Id="rId6" Type="http://schemas.openxmlformats.org/officeDocument/2006/relationships/tags" Target="../tags/tag186.xml"/><Relationship Id="rId11" Type="http://schemas.openxmlformats.org/officeDocument/2006/relationships/tags" Target="../tags/tag191.xml"/><Relationship Id="rId5" Type="http://schemas.openxmlformats.org/officeDocument/2006/relationships/tags" Target="../tags/tag185.xml"/><Relationship Id="rId15" Type="http://schemas.openxmlformats.org/officeDocument/2006/relationships/tags" Target="../tags/tag195.xml"/><Relationship Id="rId10" Type="http://schemas.openxmlformats.org/officeDocument/2006/relationships/tags" Target="../tags/tag190.xml"/><Relationship Id="rId19" Type="http://schemas.openxmlformats.org/officeDocument/2006/relationships/tags" Target="../tags/tag199.xml"/><Relationship Id="rId4" Type="http://schemas.openxmlformats.org/officeDocument/2006/relationships/tags" Target="../tags/tag184.xml"/><Relationship Id="rId9" Type="http://schemas.openxmlformats.org/officeDocument/2006/relationships/tags" Target="../tags/tag189.xml"/><Relationship Id="rId14" Type="http://schemas.openxmlformats.org/officeDocument/2006/relationships/tags" Target="../tags/tag19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13" Type="http://schemas.openxmlformats.org/officeDocument/2006/relationships/image" Target="../media/image12.png"/><Relationship Id="rId3" Type="http://schemas.openxmlformats.org/officeDocument/2006/relationships/tags" Target="../tags/tag7.xml"/><Relationship Id="rId7" Type="http://schemas.openxmlformats.org/officeDocument/2006/relationships/tags" Target="../tags/tag11.xml"/><Relationship Id="rId12" Type="http://schemas.openxmlformats.org/officeDocument/2006/relationships/image" Target="../media/image11.jpe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audio" Target="../media/audio1.wav"/><Relationship Id="rId5" Type="http://schemas.openxmlformats.org/officeDocument/2006/relationships/tags" Target="../tags/tag9.xml"/><Relationship Id="rId10" Type="http://schemas.openxmlformats.org/officeDocument/2006/relationships/slideLayout" Target="../slideLayouts/slideLayout47.xml"/><Relationship Id="rId4" Type="http://schemas.openxmlformats.org/officeDocument/2006/relationships/tags" Target="../tags/tag8.xml"/><Relationship Id="rId9" Type="http://schemas.openxmlformats.org/officeDocument/2006/relationships/tags" Target="../tags/tag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202.xml"/><Relationship Id="rId7" Type="http://schemas.openxmlformats.org/officeDocument/2006/relationships/image" Target="../media/image12.png"/><Relationship Id="rId2" Type="http://schemas.openxmlformats.org/officeDocument/2006/relationships/tags" Target="../tags/tag201.xml"/><Relationship Id="rId1" Type="http://schemas.openxmlformats.org/officeDocument/2006/relationships/tags" Target="../tags/tag200.xml"/><Relationship Id="rId6" Type="http://schemas.openxmlformats.org/officeDocument/2006/relationships/image" Target="../media/image11.jpeg"/><Relationship Id="rId5" Type="http://schemas.openxmlformats.org/officeDocument/2006/relationships/slideLayout" Target="../slideLayouts/slideLayout47.xml"/><Relationship Id="rId4" Type="http://schemas.openxmlformats.org/officeDocument/2006/relationships/tags" Target="../tags/tag20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13" Type="http://schemas.openxmlformats.org/officeDocument/2006/relationships/image" Target="../media/image12.png"/><Relationship Id="rId3" Type="http://schemas.openxmlformats.org/officeDocument/2006/relationships/tags" Target="../tags/tag16.xml"/><Relationship Id="rId7" Type="http://schemas.openxmlformats.org/officeDocument/2006/relationships/tags" Target="../tags/tag20.xml"/><Relationship Id="rId12" Type="http://schemas.openxmlformats.org/officeDocument/2006/relationships/image" Target="../media/image11.jpe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audio" Target="../media/audio1.wav"/><Relationship Id="rId5" Type="http://schemas.openxmlformats.org/officeDocument/2006/relationships/tags" Target="../tags/tag18.xml"/><Relationship Id="rId10" Type="http://schemas.openxmlformats.org/officeDocument/2006/relationships/slideLayout" Target="../slideLayouts/slideLayout47.xml"/><Relationship Id="rId4" Type="http://schemas.openxmlformats.org/officeDocument/2006/relationships/tags" Target="../tags/tag17.xml"/><Relationship Id="rId9" Type="http://schemas.openxmlformats.org/officeDocument/2006/relationships/tags" Target="../tags/tag2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13" Type="http://schemas.openxmlformats.org/officeDocument/2006/relationships/image" Target="../media/image12.png"/><Relationship Id="rId3" Type="http://schemas.openxmlformats.org/officeDocument/2006/relationships/tags" Target="../tags/tag25.xml"/><Relationship Id="rId7" Type="http://schemas.openxmlformats.org/officeDocument/2006/relationships/tags" Target="../tags/tag29.xml"/><Relationship Id="rId12" Type="http://schemas.openxmlformats.org/officeDocument/2006/relationships/image" Target="../media/image11.jpe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11" Type="http://schemas.openxmlformats.org/officeDocument/2006/relationships/audio" Target="../media/audio1.wav"/><Relationship Id="rId5" Type="http://schemas.openxmlformats.org/officeDocument/2006/relationships/tags" Target="../tags/tag27.xml"/><Relationship Id="rId10" Type="http://schemas.openxmlformats.org/officeDocument/2006/relationships/slideLayout" Target="../slideLayouts/slideLayout47.xml"/><Relationship Id="rId4" Type="http://schemas.openxmlformats.org/officeDocument/2006/relationships/tags" Target="../tags/tag26.xml"/><Relationship Id="rId9" Type="http://schemas.openxmlformats.org/officeDocument/2006/relationships/tags" Target="../tags/tag3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39.xml"/><Relationship Id="rId3" Type="http://schemas.openxmlformats.org/officeDocument/2006/relationships/tags" Target="../tags/tag34.xml"/><Relationship Id="rId7" Type="http://schemas.openxmlformats.org/officeDocument/2006/relationships/tags" Target="../tags/tag38.xml"/><Relationship Id="rId12" Type="http://schemas.openxmlformats.org/officeDocument/2006/relationships/image" Target="../media/image12.png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tags" Target="../tags/tag37.xml"/><Relationship Id="rId11" Type="http://schemas.openxmlformats.org/officeDocument/2006/relationships/image" Target="../media/image11.jpeg"/><Relationship Id="rId5" Type="http://schemas.openxmlformats.org/officeDocument/2006/relationships/tags" Target="../tags/tag36.xml"/><Relationship Id="rId10" Type="http://schemas.openxmlformats.org/officeDocument/2006/relationships/audio" Target="../media/audio1.wav"/><Relationship Id="rId4" Type="http://schemas.openxmlformats.org/officeDocument/2006/relationships/tags" Target="../tags/tag35.xml"/><Relationship Id="rId9" Type="http://schemas.openxmlformats.org/officeDocument/2006/relationships/slideLayout" Target="../slideLayouts/slideLayout4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47.xml"/><Relationship Id="rId13" Type="http://schemas.openxmlformats.org/officeDocument/2006/relationships/image" Target="../media/image15.png"/><Relationship Id="rId3" Type="http://schemas.openxmlformats.org/officeDocument/2006/relationships/tags" Target="../tags/tag42.xml"/><Relationship Id="rId7" Type="http://schemas.openxmlformats.org/officeDocument/2006/relationships/tags" Target="../tags/tag46.xml"/><Relationship Id="rId12" Type="http://schemas.openxmlformats.org/officeDocument/2006/relationships/image" Target="../media/image14.png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11" Type="http://schemas.openxmlformats.org/officeDocument/2006/relationships/image" Target="../media/image13.png"/><Relationship Id="rId5" Type="http://schemas.openxmlformats.org/officeDocument/2006/relationships/tags" Target="../tags/tag44.xml"/><Relationship Id="rId10" Type="http://schemas.openxmlformats.org/officeDocument/2006/relationships/slideLayout" Target="../slideLayouts/slideLayout53.xml"/><Relationship Id="rId4" Type="http://schemas.openxmlformats.org/officeDocument/2006/relationships/tags" Target="../tags/tag43.xml"/><Relationship Id="rId9" Type="http://schemas.openxmlformats.org/officeDocument/2006/relationships/tags" Target="../tags/tag48.xml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56.xml"/><Relationship Id="rId13" Type="http://schemas.openxmlformats.org/officeDocument/2006/relationships/audio" Target="../media/audio1.wav"/><Relationship Id="rId3" Type="http://schemas.openxmlformats.org/officeDocument/2006/relationships/tags" Target="../tags/tag51.xml"/><Relationship Id="rId7" Type="http://schemas.openxmlformats.org/officeDocument/2006/relationships/tags" Target="../tags/tag55.xml"/><Relationship Id="rId12" Type="http://schemas.openxmlformats.org/officeDocument/2006/relationships/slideLayout" Target="../slideLayouts/slideLayout47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tags" Target="../tags/tag54.xml"/><Relationship Id="rId11" Type="http://schemas.openxmlformats.org/officeDocument/2006/relationships/tags" Target="../tags/tag59.xml"/><Relationship Id="rId5" Type="http://schemas.openxmlformats.org/officeDocument/2006/relationships/tags" Target="../tags/tag53.xml"/><Relationship Id="rId15" Type="http://schemas.openxmlformats.org/officeDocument/2006/relationships/image" Target="../media/image12.png"/><Relationship Id="rId10" Type="http://schemas.openxmlformats.org/officeDocument/2006/relationships/tags" Target="../tags/tag58.xml"/><Relationship Id="rId4" Type="http://schemas.openxmlformats.org/officeDocument/2006/relationships/tags" Target="../tags/tag52.xml"/><Relationship Id="rId9" Type="http://schemas.openxmlformats.org/officeDocument/2006/relationships/tags" Target="../tags/tag57.xml"/><Relationship Id="rId1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67.xml"/><Relationship Id="rId13" Type="http://schemas.openxmlformats.org/officeDocument/2006/relationships/image" Target="../media/image12.png"/><Relationship Id="rId3" Type="http://schemas.openxmlformats.org/officeDocument/2006/relationships/tags" Target="../tags/tag62.xml"/><Relationship Id="rId7" Type="http://schemas.openxmlformats.org/officeDocument/2006/relationships/tags" Target="../tags/tag66.xml"/><Relationship Id="rId12" Type="http://schemas.openxmlformats.org/officeDocument/2006/relationships/image" Target="../media/image13.png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tags" Target="../tags/tag65.xml"/><Relationship Id="rId11" Type="http://schemas.openxmlformats.org/officeDocument/2006/relationships/slideLayout" Target="../slideLayouts/slideLayout53.xml"/><Relationship Id="rId5" Type="http://schemas.openxmlformats.org/officeDocument/2006/relationships/tags" Target="../tags/tag64.xml"/><Relationship Id="rId15" Type="http://schemas.openxmlformats.org/officeDocument/2006/relationships/image" Target="../media/image16.png"/><Relationship Id="rId10" Type="http://schemas.openxmlformats.org/officeDocument/2006/relationships/tags" Target="../tags/tag69.xml"/><Relationship Id="rId4" Type="http://schemas.openxmlformats.org/officeDocument/2006/relationships/tags" Target="../tags/tag63.xml"/><Relationship Id="rId9" Type="http://schemas.openxmlformats.org/officeDocument/2006/relationships/tags" Target="../tags/tag68.xml"/><Relationship Id="rId1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77.xml"/><Relationship Id="rId13" Type="http://schemas.openxmlformats.org/officeDocument/2006/relationships/tags" Target="../tags/tag82.xml"/><Relationship Id="rId18" Type="http://schemas.openxmlformats.org/officeDocument/2006/relationships/image" Target="../media/image12.png"/><Relationship Id="rId3" Type="http://schemas.openxmlformats.org/officeDocument/2006/relationships/tags" Target="../tags/tag72.xml"/><Relationship Id="rId7" Type="http://schemas.openxmlformats.org/officeDocument/2006/relationships/tags" Target="../tags/tag76.xml"/><Relationship Id="rId12" Type="http://schemas.openxmlformats.org/officeDocument/2006/relationships/tags" Target="../tags/tag81.xml"/><Relationship Id="rId17" Type="http://schemas.openxmlformats.org/officeDocument/2006/relationships/image" Target="../media/image11.jpeg"/><Relationship Id="rId2" Type="http://schemas.openxmlformats.org/officeDocument/2006/relationships/tags" Target="../tags/tag71.xml"/><Relationship Id="rId16" Type="http://schemas.openxmlformats.org/officeDocument/2006/relationships/audio" Target="../media/audio1.wav"/><Relationship Id="rId1" Type="http://schemas.openxmlformats.org/officeDocument/2006/relationships/tags" Target="../tags/tag70.xml"/><Relationship Id="rId6" Type="http://schemas.openxmlformats.org/officeDocument/2006/relationships/tags" Target="../tags/tag75.xml"/><Relationship Id="rId11" Type="http://schemas.openxmlformats.org/officeDocument/2006/relationships/tags" Target="../tags/tag80.xml"/><Relationship Id="rId5" Type="http://schemas.openxmlformats.org/officeDocument/2006/relationships/tags" Target="../tags/tag74.xml"/><Relationship Id="rId15" Type="http://schemas.openxmlformats.org/officeDocument/2006/relationships/slideLayout" Target="../slideLayouts/slideLayout47.xml"/><Relationship Id="rId10" Type="http://schemas.openxmlformats.org/officeDocument/2006/relationships/tags" Target="../tags/tag79.xml"/><Relationship Id="rId4" Type="http://schemas.openxmlformats.org/officeDocument/2006/relationships/tags" Target="../tags/tag73.xml"/><Relationship Id="rId9" Type="http://schemas.openxmlformats.org/officeDocument/2006/relationships/tags" Target="../tags/tag78.xml"/><Relationship Id="rId14" Type="http://schemas.openxmlformats.org/officeDocument/2006/relationships/tags" Target="../tags/tag8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0590F7E-C720-CA47-9E0F-5236B204298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-4093"/>
            <a:ext cx="12192000" cy="688874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321C1E9-A463-D742-9B11-B05BC7302CC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548948" y="4466951"/>
            <a:ext cx="3094117" cy="4924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CA" sz="2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Cherche et trouve!</a:t>
            </a:r>
            <a:endParaRPr lang="fr-CA" sz="2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" name="Ellipse 1"/>
          <p:cNvSpPr/>
          <p:nvPr>
            <p:custDataLst>
              <p:tags r:id="rId3"/>
            </p:custDataLst>
          </p:nvPr>
        </p:nvSpPr>
        <p:spPr>
          <a:xfrm>
            <a:off x="493776" y="448056"/>
            <a:ext cx="1280160" cy="121615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6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4</a:t>
            </a:r>
            <a:r>
              <a:rPr lang="fr-CA" sz="1600" baseline="30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e</a:t>
            </a:r>
            <a:r>
              <a:rPr lang="fr-CA" sz="16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 à 6</a:t>
            </a:r>
            <a:r>
              <a:rPr lang="fr-CA" sz="1600" baseline="30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e</a:t>
            </a:r>
            <a:r>
              <a:rPr lang="fr-CA" sz="16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année</a:t>
            </a:r>
            <a:endParaRPr lang="fr-CA" sz="16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Rectangle 2"/>
          <p:cNvSpPr/>
          <p:nvPr>
            <p:custDataLst>
              <p:tags r:id="rId4"/>
            </p:custDataLst>
          </p:nvPr>
        </p:nvSpPr>
        <p:spPr>
          <a:xfrm>
            <a:off x="9247632" y="6025896"/>
            <a:ext cx="2944368" cy="4754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Activité d’introduction</a:t>
            </a:r>
            <a:endParaRPr lang="fr-CA" sz="2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68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A4A4E1E0-5F38-E349-8124-0FAE9A5A656F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 rot="16200000">
            <a:off x="2922386" y="-1876464"/>
            <a:ext cx="6314552" cy="10538822"/>
            <a:chOff x="1081217" y="988541"/>
            <a:chExt cx="7438767" cy="11170508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1647E93C-FE2D-BB4E-A587-4A91894A4D82}"/>
                </a:ext>
              </a:extLst>
            </p:cNvPr>
            <p:cNvGrpSpPr/>
            <p:nvPr/>
          </p:nvGrpSpPr>
          <p:grpSpPr>
            <a:xfrm>
              <a:off x="1081217" y="988541"/>
              <a:ext cx="7438767" cy="11170508"/>
              <a:chOff x="1285103" y="988541"/>
              <a:chExt cx="7438767" cy="11170508"/>
            </a:xfrm>
          </p:grpSpPr>
          <p:sp>
            <p:nvSpPr>
              <p:cNvPr id="13" name="Rectangle à coins arrondis 4">
                <a:extLst>
                  <a:ext uri="{FF2B5EF4-FFF2-40B4-BE49-F238E27FC236}">
                    <a16:creationId xmlns:a16="http://schemas.microsoft.com/office/drawing/2014/main" id="{DC253DA4-3DA9-A34E-8394-C5776ECCB237}"/>
                  </a:ext>
                </a:extLst>
              </p:cNvPr>
              <p:cNvSpPr/>
              <p:nvPr/>
            </p:nvSpPr>
            <p:spPr>
              <a:xfrm>
                <a:off x="1285103" y="988541"/>
                <a:ext cx="7438767" cy="11170508"/>
              </a:xfrm>
              <a:prstGeom prst="roundRect">
                <a:avLst/>
              </a:prstGeom>
              <a:solidFill>
                <a:schemeClr val="tx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085C57C-EDA7-7B4B-A2F8-AFCCEAB567D0}"/>
                  </a:ext>
                </a:extLst>
              </p:cNvPr>
              <p:cNvSpPr/>
              <p:nvPr/>
            </p:nvSpPr>
            <p:spPr>
              <a:xfrm>
                <a:off x="1893288" y="2199503"/>
                <a:ext cx="6222397" cy="840259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6328EB9C-D120-1F4D-A07E-1CF286351092}"/>
                </a:ext>
              </a:extLst>
            </p:cNvPr>
            <p:cNvSpPr/>
            <p:nvPr/>
          </p:nvSpPr>
          <p:spPr>
            <a:xfrm>
              <a:off x="4343400" y="11046941"/>
              <a:ext cx="914400" cy="9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3AB0E275-28C8-B545-8579-EF34761E52E4}"/>
                </a:ext>
              </a:extLst>
            </p:cNvPr>
            <p:cNvSpPr/>
            <p:nvPr/>
          </p:nvSpPr>
          <p:spPr>
            <a:xfrm>
              <a:off x="6623222" y="1346885"/>
              <a:ext cx="568411" cy="56841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Rectangle à coins arrondis 10">
              <a:extLst>
                <a:ext uri="{FF2B5EF4-FFF2-40B4-BE49-F238E27FC236}">
                  <a16:creationId xmlns:a16="http://schemas.microsoft.com/office/drawing/2014/main" id="{C25E45DA-75E6-2E4A-9A88-D2230B57AD23}"/>
                </a:ext>
              </a:extLst>
            </p:cNvPr>
            <p:cNvSpPr/>
            <p:nvPr/>
          </p:nvSpPr>
          <p:spPr>
            <a:xfrm>
              <a:off x="3975786" y="1445734"/>
              <a:ext cx="2193324" cy="333634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9C0978F9-A1D9-EE46-96ED-3D22AD2F714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104391" y="931916"/>
            <a:ext cx="8011465" cy="49064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35535891-CD66-AC49-BC44-C8EB049BD47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6200000">
            <a:off x="1186770" y="1490263"/>
            <a:ext cx="540983" cy="55254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Rectangle à coins arrondis 10">
            <a:extLst>
              <a:ext uri="{FF2B5EF4-FFF2-40B4-BE49-F238E27FC236}">
                <a16:creationId xmlns:a16="http://schemas.microsoft.com/office/drawing/2014/main" id="{068F26EE-2984-9143-B6D7-F1A08B7E160D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 rot="16200000">
            <a:off x="445327" y="3300048"/>
            <a:ext cx="2087494" cy="32432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B4AD453-37FA-AB43-A13E-817C861A565B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6200000">
            <a:off x="10465386" y="2977872"/>
            <a:ext cx="703090" cy="7181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8EFBBF99-CA5F-BA4B-8DB8-E2CA79D5A9AC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2336525" y="1363269"/>
            <a:ext cx="7528493" cy="3903676"/>
            <a:chOff x="2336525" y="1363269"/>
            <a:chExt cx="7528493" cy="3903676"/>
          </a:xfrm>
        </p:grpSpPr>
        <p:pic>
          <p:nvPicPr>
            <p:cNvPr id="19" name="Image 18" descr="C:\Users\chapleau_n\Documents\Publication\Programme de rééducation L'arbre des mots\Orthofino\Documents Version définitive\Croquis.jpg">
              <a:extLst>
                <a:ext uri="{FF2B5EF4-FFF2-40B4-BE49-F238E27FC236}">
                  <a16:creationId xmlns:a16="http://schemas.microsoft.com/office/drawing/2014/main" id="{D354C4C4-C7CF-7342-9DF8-F329EDC4D823}"/>
                </a:ext>
              </a:extLst>
            </p:cNvPr>
            <p:cNvPicPr/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2" r="6508" b="59138"/>
            <a:stretch/>
          </p:blipFill>
          <p:spPr bwMode="auto">
            <a:xfrm>
              <a:off x="2336525" y="4178163"/>
              <a:ext cx="805358" cy="775015"/>
            </a:xfrm>
            <a:prstGeom prst="ellipse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4EE0EF82-77C2-9A49-998C-D3CAFE08F326}"/>
                </a:ext>
              </a:extLst>
            </p:cNvPr>
            <p:cNvSpPr/>
            <p:nvPr/>
          </p:nvSpPr>
          <p:spPr>
            <a:xfrm>
              <a:off x="3325881" y="1363269"/>
              <a:ext cx="6539137" cy="3903676"/>
            </a:xfrm>
            <a:prstGeom prst="roundRect">
              <a:avLst/>
            </a:prstGeom>
            <a:solidFill>
              <a:srgbClr val="28235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DC08EF4-0F49-2B49-B23D-FAF4C8E01CB8}"/>
                </a:ext>
              </a:extLst>
            </p:cNvPr>
            <p:cNvSpPr/>
            <p:nvPr/>
          </p:nvSpPr>
          <p:spPr>
            <a:xfrm>
              <a:off x="3932815" y="1496044"/>
              <a:ext cx="5325267" cy="35394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CA" sz="3200" dirty="0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Je </a:t>
              </a:r>
              <a:r>
                <a:rPr lang="fr-CA" sz="32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savais que tu pourrais relever mes défis!</a:t>
              </a:r>
            </a:p>
            <a:p>
              <a:r>
                <a:rPr lang="fr-CA" sz="32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Maintenant que tu connais ce qu’est un mot de base, un mot construit et une famille de mots, jouons à </a:t>
              </a:r>
              <a:r>
                <a:rPr lang="fr-CA" sz="3200" b="1" i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cherche et trouve!</a:t>
              </a:r>
            </a:p>
          </p:txBody>
        </p:sp>
      </p:grpSp>
      <p:pic>
        <p:nvPicPr>
          <p:cNvPr id="26" name="Image 25">
            <a:extLst>
              <a:ext uri="{FF2B5EF4-FFF2-40B4-BE49-F238E27FC236}">
                <a16:creationId xmlns:a16="http://schemas.microsoft.com/office/drawing/2014/main" id="{B5E6E6B4-5887-5D4F-A3A7-2886D72B6F0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051" y="6187044"/>
            <a:ext cx="975437" cy="418546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CC148658-91CE-674D-95CC-F382F214075A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0412424" y="6550223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</p:spTree>
    <p:extLst>
      <p:ext uri="{BB962C8B-B14F-4D97-AF65-F5344CB8AC3E}">
        <p14:creationId xmlns:p14="http://schemas.microsoft.com/office/powerpoint/2010/main" val="2831424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A4A4E1E0-5F38-E349-8124-0FAE9A5A656F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 rot="16200000">
            <a:off x="2922386" y="-1876464"/>
            <a:ext cx="6314552" cy="10538822"/>
            <a:chOff x="1081217" y="988541"/>
            <a:chExt cx="7438767" cy="11170508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1647E93C-FE2D-BB4E-A587-4A91894A4D82}"/>
                </a:ext>
              </a:extLst>
            </p:cNvPr>
            <p:cNvGrpSpPr/>
            <p:nvPr/>
          </p:nvGrpSpPr>
          <p:grpSpPr>
            <a:xfrm>
              <a:off x="1081217" y="988541"/>
              <a:ext cx="7438767" cy="11170508"/>
              <a:chOff x="1285103" y="988541"/>
              <a:chExt cx="7438767" cy="11170508"/>
            </a:xfrm>
          </p:grpSpPr>
          <p:sp>
            <p:nvSpPr>
              <p:cNvPr id="13" name="Rectangle à coins arrondis 4">
                <a:extLst>
                  <a:ext uri="{FF2B5EF4-FFF2-40B4-BE49-F238E27FC236}">
                    <a16:creationId xmlns:a16="http://schemas.microsoft.com/office/drawing/2014/main" id="{DC253DA4-3DA9-A34E-8394-C5776ECCB237}"/>
                  </a:ext>
                </a:extLst>
              </p:cNvPr>
              <p:cNvSpPr/>
              <p:nvPr/>
            </p:nvSpPr>
            <p:spPr>
              <a:xfrm>
                <a:off x="1285103" y="988541"/>
                <a:ext cx="7438767" cy="11170508"/>
              </a:xfrm>
              <a:prstGeom prst="roundRect">
                <a:avLst/>
              </a:prstGeom>
              <a:solidFill>
                <a:schemeClr val="tx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085C57C-EDA7-7B4B-A2F8-AFCCEAB567D0}"/>
                  </a:ext>
                </a:extLst>
              </p:cNvPr>
              <p:cNvSpPr/>
              <p:nvPr/>
            </p:nvSpPr>
            <p:spPr>
              <a:xfrm>
                <a:off x="1893288" y="2199503"/>
                <a:ext cx="6222397" cy="840259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6328EB9C-D120-1F4D-A07E-1CF286351092}"/>
                </a:ext>
              </a:extLst>
            </p:cNvPr>
            <p:cNvSpPr/>
            <p:nvPr/>
          </p:nvSpPr>
          <p:spPr>
            <a:xfrm>
              <a:off x="4343400" y="11046941"/>
              <a:ext cx="914400" cy="9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3AB0E275-28C8-B545-8579-EF34761E52E4}"/>
                </a:ext>
              </a:extLst>
            </p:cNvPr>
            <p:cNvSpPr/>
            <p:nvPr/>
          </p:nvSpPr>
          <p:spPr>
            <a:xfrm>
              <a:off x="6623222" y="1346885"/>
              <a:ext cx="568411" cy="56841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Rectangle à coins arrondis 10">
              <a:extLst>
                <a:ext uri="{FF2B5EF4-FFF2-40B4-BE49-F238E27FC236}">
                  <a16:creationId xmlns:a16="http://schemas.microsoft.com/office/drawing/2014/main" id="{C25E45DA-75E6-2E4A-9A88-D2230B57AD23}"/>
                </a:ext>
              </a:extLst>
            </p:cNvPr>
            <p:cNvSpPr/>
            <p:nvPr/>
          </p:nvSpPr>
          <p:spPr>
            <a:xfrm>
              <a:off x="3975786" y="1445734"/>
              <a:ext cx="2193324" cy="333634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9C0978F9-A1D9-EE46-96ED-3D22AD2F714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104391" y="931916"/>
            <a:ext cx="8011465" cy="49064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35535891-CD66-AC49-BC44-C8EB049BD47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6200000">
            <a:off x="1186770" y="1490263"/>
            <a:ext cx="540983" cy="55254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Rectangle à coins arrondis 10">
            <a:extLst>
              <a:ext uri="{FF2B5EF4-FFF2-40B4-BE49-F238E27FC236}">
                <a16:creationId xmlns:a16="http://schemas.microsoft.com/office/drawing/2014/main" id="{068F26EE-2984-9143-B6D7-F1A08B7E160D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 rot="16200000">
            <a:off x="445327" y="3300048"/>
            <a:ext cx="2087494" cy="32432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B4AD453-37FA-AB43-A13E-817C861A565B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6200000">
            <a:off x="10465386" y="2977872"/>
            <a:ext cx="703090" cy="7181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8EFBBF99-CA5F-BA4B-8DB8-E2CA79D5A9AC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2368865" y="2044849"/>
            <a:ext cx="7612897" cy="2737465"/>
            <a:chOff x="2368865" y="2037029"/>
            <a:chExt cx="7612897" cy="2745284"/>
          </a:xfrm>
        </p:grpSpPr>
        <p:pic>
          <p:nvPicPr>
            <p:cNvPr id="19" name="Image 18" descr="C:\Users\chapleau_n\Documents\Publication\Programme de rééducation L'arbre des mots\Orthofino\Documents Version définitive\Croquis.jpg">
              <a:extLst>
                <a:ext uri="{FF2B5EF4-FFF2-40B4-BE49-F238E27FC236}">
                  <a16:creationId xmlns:a16="http://schemas.microsoft.com/office/drawing/2014/main" id="{D354C4C4-C7CF-7342-9DF8-F329EDC4D823}"/>
                </a:ext>
              </a:extLst>
            </p:cNvPr>
            <p:cNvPicPr/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2" r="6508" b="59138"/>
            <a:stretch/>
          </p:blipFill>
          <p:spPr bwMode="auto">
            <a:xfrm>
              <a:off x="2368865" y="3688477"/>
              <a:ext cx="805358" cy="775015"/>
            </a:xfrm>
            <a:prstGeom prst="ellipse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4EE0EF82-77C2-9A49-998C-D3CAFE08F326}"/>
                </a:ext>
              </a:extLst>
            </p:cNvPr>
            <p:cNvSpPr/>
            <p:nvPr/>
          </p:nvSpPr>
          <p:spPr>
            <a:xfrm>
              <a:off x="3442625" y="2037029"/>
              <a:ext cx="6539137" cy="2745284"/>
            </a:xfrm>
            <a:prstGeom prst="roundRect">
              <a:avLst/>
            </a:prstGeom>
            <a:solidFill>
              <a:srgbClr val="28235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DC08EF4-0F49-2B49-B23D-FAF4C8E01CB8}"/>
                </a:ext>
              </a:extLst>
            </p:cNvPr>
            <p:cNvSpPr/>
            <p:nvPr/>
          </p:nvSpPr>
          <p:spPr>
            <a:xfrm>
              <a:off x="3901779" y="2301751"/>
              <a:ext cx="5325267" cy="2062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CA" sz="32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Lis ce texte puis </a:t>
              </a:r>
              <a:r>
                <a:rPr lang="fr-CA" sz="3200" b="1" i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cherche et trouve </a:t>
              </a:r>
              <a:r>
                <a:rPr lang="fr-CA" sz="32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les mots d’après les indices que je te donne.</a:t>
              </a:r>
            </a:p>
            <a:p>
              <a:r>
                <a:rPr lang="fr-CA" sz="32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Amuse-toi!</a:t>
              </a:r>
            </a:p>
          </p:txBody>
        </p:sp>
      </p:grpSp>
      <p:pic>
        <p:nvPicPr>
          <p:cNvPr id="26" name="Image 25">
            <a:extLst>
              <a:ext uri="{FF2B5EF4-FFF2-40B4-BE49-F238E27FC236}">
                <a16:creationId xmlns:a16="http://schemas.microsoft.com/office/drawing/2014/main" id="{B5E6E6B4-5887-5D4F-A3A7-2886D72B6F0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051" y="6187044"/>
            <a:ext cx="975437" cy="418546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CC148658-91CE-674D-95CC-F382F214075A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0412424" y="6550223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</p:spTree>
    <p:extLst>
      <p:ext uri="{BB962C8B-B14F-4D97-AF65-F5344CB8AC3E}">
        <p14:creationId xmlns:p14="http://schemas.microsoft.com/office/powerpoint/2010/main" val="53961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054F867-EEAF-EA48-A5FA-337B9773D25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014392" y="334064"/>
            <a:ext cx="616322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CA" sz="4000" b="1" dirty="0" smtClean="0">
                <a:ln w="0"/>
                <a:solidFill>
                  <a:srgbClr val="002060"/>
                </a:solidFill>
              </a:rPr>
              <a:t>Comment volent les avions?</a:t>
            </a:r>
            <a:endParaRPr lang="fr-CA" sz="4000" b="1" cap="none" spc="0" dirty="0">
              <a:ln w="0"/>
              <a:solidFill>
                <a:srgbClr val="002060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5E6E6B4-5887-5D4F-A3A7-2886D72B6F0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051" y="6187044"/>
            <a:ext cx="975437" cy="41854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C148658-91CE-674D-95CC-F382F214075A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0412424" y="6550223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2" name="Rectangle 1"/>
          <p:cNvSpPr/>
          <p:nvPr>
            <p:custDataLst>
              <p:tags r:id="rId4"/>
            </p:custDataLst>
          </p:nvPr>
        </p:nvSpPr>
        <p:spPr>
          <a:xfrm>
            <a:off x="0" y="914400"/>
            <a:ext cx="12192000" cy="5272644"/>
          </a:xfrm>
          <a:prstGeom prst="rect">
            <a:avLst/>
          </a:prstGeom>
          <a:solidFill>
            <a:srgbClr val="6AC6DC"/>
          </a:solidFill>
          <a:ln>
            <a:solidFill>
              <a:srgbClr val="31B1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87450" y="3925470"/>
            <a:ext cx="772211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Le mouvement d’un avion dans l’air dépend de la puissance et de la direction de ces quatre forces. Pour en apprendre davantage, fais comme moi! Lis le document: « Comment volent les avions »  dans « Parlons sciences ». </a:t>
            </a:r>
            <a:endParaRPr lang="fr-CA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1959">
            <a:off x="7875337" y="3834469"/>
            <a:ext cx="4236323" cy="19854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87450" y="941365"/>
            <a:ext cx="1181709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J’ai toujours été fasciné par les avions. Comment cet appareil peut-il défier l’attraction terrestre et nous transporter à des milliers de kilomètres? </a:t>
            </a:r>
          </a:p>
          <a:p>
            <a:r>
              <a:rPr lang="fr-CA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J’ai fait quelques recherches et j’ai découvert qu’il y a des principes de </a:t>
            </a:r>
            <a:r>
              <a:rPr lang="fr-CA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physique </a:t>
            </a:r>
            <a:r>
              <a:rPr lang="fr-CA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associés à la loi du mouvement. Il y a quatre forces qui permettent à l’avion de se déplacer: poids, portance, poussée et trainée. </a:t>
            </a:r>
            <a:endParaRPr lang="fr-CA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728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B6D37B5A-0C8A-E642-AF1C-99096801189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-1"/>
            <a:ext cx="10938049" cy="7746011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AAA56A95-977A-1241-92C1-3DD4D6AB6F5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474720" y="807720"/>
            <a:ext cx="5242560" cy="5242560"/>
          </a:xfrm>
          <a:prstGeom prst="ellipse">
            <a:avLst/>
          </a:prstGeom>
          <a:solidFill>
            <a:srgbClr val="2823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35F57F-071C-D447-8EF8-1DED42879FE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708167" y="2551837"/>
            <a:ext cx="4775666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 À toi d’être </a:t>
            </a:r>
          </a:p>
          <a:p>
            <a:pPr algn="ctr"/>
            <a:r>
              <a:rPr lang="fr-CA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le détective!</a:t>
            </a:r>
          </a:p>
        </p:txBody>
      </p:sp>
      <p:pic>
        <p:nvPicPr>
          <p:cNvPr id="19" name="Image 18" descr="C:\Users\chapleau_n\Documents\Publication\Programme de rééducation L'arbre des mots\Orthofino\Documents Version définitive\Croquis.jpg">
            <a:extLst>
              <a:ext uri="{FF2B5EF4-FFF2-40B4-BE49-F238E27FC236}">
                <a16:creationId xmlns:a16="http://schemas.microsoft.com/office/drawing/2014/main" id="{8BFC4056-4E74-784C-8152-BBC318EC9C3D}"/>
              </a:ext>
            </a:extLst>
          </p:cNvPr>
          <p:cNvPicPr/>
          <p:nvPr>
            <p:custDataLst>
              <p:tags r:id="rId4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2" r="6508" b="59138"/>
          <a:stretch/>
        </p:blipFill>
        <p:spPr bwMode="auto">
          <a:xfrm>
            <a:off x="5499488" y="4604184"/>
            <a:ext cx="1193023" cy="1148074"/>
          </a:xfrm>
          <a:prstGeom prst="ellipse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02F64D3B-D1A1-0C48-A528-41F9CF3BC23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629" y="6050280"/>
            <a:ext cx="1190413" cy="510789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96EE5A63-E46D-9B41-9D8E-14432096CBC7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9660360" y="6487640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</p:spTree>
    <p:extLst>
      <p:ext uri="{BB962C8B-B14F-4D97-AF65-F5344CB8AC3E}">
        <p14:creationId xmlns:p14="http://schemas.microsoft.com/office/powerpoint/2010/main" val="371933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054F867-EEAF-EA48-A5FA-337B9773D25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023642" y="311431"/>
            <a:ext cx="414472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CA" sz="4000" b="1" cap="none" spc="0" dirty="0">
                <a:ln w="0"/>
                <a:solidFill>
                  <a:srgbClr val="002060"/>
                </a:solidFill>
              </a:rPr>
              <a:t>Cherche et trouve!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5E6E6B4-5887-5D4F-A3A7-2886D72B6F0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051" y="6187044"/>
            <a:ext cx="975437" cy="41854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C148658-91CE-674D-95CC-F382F214075A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0412424" y="6550223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2" name="Rectangle 1"/>
          <p:cNvSpPr/>
          <p:nvPr>
            <p:custDataLst>
              <p:tags r:id="rId4"/>
            </p:custDataLst>
          </p:nvPr>
        </p:nvSpPr>
        <p:spPr>
          <a:xfrm>
            <a:off x="0" y="936151"/>
            <a:ext cx="12192000" cy="5272644"/>
          </a:xfrm>
          <a:prstGeom prst="rect">
            <a:avLst/>
          </a:prstGeom>
          <a:solidFill>
            <a:srgbClr val="6AC6DC"/>
          </a:solidFill>
          <a:ln>
            <a:solidFill>
              <a:srgbClr val="6AC6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45ECBE3-C40C-3143-8D06-01A620B96BE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/>
          <a:stretch>
            <a:fillRect/>
          </a:stretch>
        </p:blipFill>
        <p:spPr>
          <a:xfrm rot="1067484">
            <a:off x="10317857" y="302165"/>
            <a:ext cx="1651259" cy="172385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Flèche droite 3"/>
          <p:cNvSpPr/>
          <p:nvPr>
            <p:custDataLst>
              <p:tags r:id="rId6"/>
            </p:custDataLst>
          </p:nvPr>
        </p:nvSpPr>
        <p:spPr>
          <a:xfrm>
            <a:off x="713232" y="1259945"/>
            <a:ext cx="877824" cy="674904"/>
          </a:xfrm>
          <a:prstGeom prst="rightArrow">
            <a:avLst/>
          </a:prstGeom>
          <a:solidFill>
            <a:srgbClr val="28235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817497" y="2384187"/>
            <a:ext cx="80377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Tu as trouvé?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1830370" y="2928251"/>
            <a:ext cx="80377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C’est </a:t>
            </a:r>
            <a:r>
              <a:rPr lang="fr-CA" sz="3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avion</a:t>
            </a:r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  <a:endParaRPr lang="fr-CA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Flèche droite 14"/>
          <p:cNvSpPr/>
          <p:nvPr>
            <p:custDataLst>
              <p:tags r:id="rId9"/>
            </p:custDataLst>
          </p:nvPr>
        </p:nvSpPr>
        <p:spPr>
          <a:xfrm>
            <a:off x="714802" y="3901030"/>
            <a:ext cx="877824" cy="674904"/>
          </a:xfrm>
          <a:prstGeom prst="rightArrow">
            <a:avLst/>
          </a:prstGeom>
          <a:solidFill>
            <a:srgbClr val="28235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1830369" y="3935545"/>
            <a:ext cx="98777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Cherche un mot de la même famille que </a:t>
            </a:r>
            <a:r>
              <a:rPr lang="fr-CA" sz="3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avion</a:t>
            </a:r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  <a:endParaRPr lang="fr-CA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1830370" y="4559245"/>
            <a:ext cx="80377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Tu as trouvé?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1830369" y="5223466"/>
            <a:ext cx="102076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Il y a </a:t>
            </a:r>
            <a:r>
              <a:rPr lang="fr-CA" sz="3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avionique</a:t>
            </a:r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</a:t>
            </a:r>
            <a:r>
              <a:rPr lang="fr-CA" sz="3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aviation</a:t>
            </a:r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</a:t>
            </a:r>
            <a:r>
              <a:rPr lang="fr-CA" sz="3200" dirty="0" smtClean="0">
                <a:solidFill>
                  <a:srgbClr val="28235C"/>
                </a:solidFill>
                <a:latin typeface="Comic Sans MS" panose="030F0702030302020204" pitchFamily="66" charset="0"/>
              </a:rPr>
              <a:t>aviateur</a:t>
            </a:r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</a:t>
            </a:r>
            <a:r>
              <a:rPr lang="fr-CA" sz="3200" dirty="0" smtClean="0">
                <a:solidFill>
                  <a:srgbClr val="28235C"/>
                </a:solidFill>
                <a:latin typeface="Comic Sans MS" panose="030F0702030302020204" pitchFamily="66" charset="0"/>
              </a:rPr>
              <a:t> </a:t>
            </a:r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...</a:t>
            </a:r>
            <a:endParaRPr lang="fr-CA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E417FC8-7AB8-C746-B71C-913AEFF2454D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1818492" y="1309337"/>
            <a:ext cx="881406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Cherche un mot de base qui </a:t>
            </a:r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est un appareil qui se déplace dans les airs.</a:t>
            </a:r>
            <a:endParaRPr lang="fr-CA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01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11022E-16 3.33333E-6 L 1.11022E-16 -0.07223 " pathEditMode="relative" rAng="0" ptsTypes="AA">
                                      <p:cBhvr>
                                        <p:cTn id="5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/>
      <p:bldP spid="14" grpId="0"/>
      <p:bldP spid="14" grpId="1"/>
      <p:bldP spid="15" grpId="0" animBg="1"/>
      <p:bldP spid="17" grpId="0"/>
      <p:bldP spid="18" grpId="0"/>
      <p:bldP spid="19" grpId="0"/>
      <p:bldP spid="19" grpId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054F867-EEAF-EA48-A5FA-337B9773D25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023642" y="311431"/>
            <a:ext cx="414472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CA" sz="4000" b="1" cap="none" spc="0" dirty="0">
                <a:ln w="0"/>
                <a:solidFill>
                  <a:srgbClr val="002060"/>
                </a:solidFill>
              </a:rPr>
              <a:t>Cherche et trouve!</a:t>
            </a:r>
          </a:p>
        </p:txBody>
      </p:sp>
      <p:sp>
        <p:nvSpPr>
          <p:cNvPr id="2" name="Rectangle 1"/>
          <p:cNvSpPr/>
          <p:nvPr>
            <p:custDataLst>
              <p:tags r:id="rId2"/>
            </p:custDataLst>
          </p:nvPr>
        </p:nvSpPr>
        <p:spPr>
          <a:xfrm>
            <a:off x="0" y="936151"/>
            <a:ext cx="12192000" cy="5890122"/>
          </a:xfrm>
          <a:prstGeom prst="rect">
            <a:avLst/>
          </a:prstGeom>
          <a:solidFill>
            <a:srgbClr val="6AC6DC"/>
          </a:solidFill>
          <a:ln>
            <a:solidFill>
              <a:srgbClr val="6AC6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45ECBE3-C40C-3143-8D06-01A620B96BE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9"/>
          <a:stretch>
            <a:fillRect/>
          </a:stretch>
        </p:blipFill>
        <p:spPr>
          <a:xfrm rot="1067484">
            <a:off x="10316862" y="157390"/>
            <a:ext cx="1651259" cy="172385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Flèche droite 3"/>
          <p:cNvSpPr/>
          <p:nvPr>
            <p:custDataLst>
              <p:tags r:id="rId4"/>
            </p:custDataLst>
          </p:nvPr>
        </p:nvSpPr>
        <p:spPr>
          <a:xfrm>
            <a:off x="713232" y="942953"/>
            <a:ext cx="877824" cy="674904"/>
          </a:xfrm>
          <a:prstGeom prst="rightArrow">
            <a:avLst/>
          </a:prstGeom>
          <a:solidFill>
            <a:srgbClr val="28235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828800" y="1870559"/>
            <a:ext cx="80377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Tu as trouvé?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828800" y="2291910"/>
            <a:ext cx="80377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C’est </a:t>
            </a:r>
            <a:r>
              <a:rPr lang="fr-CA" sz="3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voler</a:t>
            </a:r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  <a:endParaRPr lang="fr-CA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Flèche droite 14"/>
          <p:cNvSpPr/>
          <p:nvPr>
            <p:custDataLst>
              <p:tags r:id="rId7"/>
            </p:custDataLst>
          </p:nvPr>
        </p:nvSpPr>
        <p:spPr>
          <a:xfrm>
            <a:off x="714802" y="2940910"/>
            <a:ext cx="877824" cy="674904"/>
          </a:xfrm>
          <a:prstGeom prst="rightArrow">
            <a:avLst/>
          </a:prstGeom>
          <a:solidFill>
            <a:srgbClr val="28235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1830369" y="2975425"/>
            <a:ext cx="98777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Cherche le mot de base dans </a:t>
            </a:r>
            <a:r>
              <a:rPr lang="fr-CA" sz="3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voler</a:t>
            </a:r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  <a:endParaRPr lang="fr-CA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1817497" y="3501049"/>
            <a:ext cx="80377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Tu as trouvé?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1848657" y="4125413"/>
            <a:ext cx="102076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C’est </a:t>
            </a:r>
            <a:r>
              <a:rPr lang="fr-CA" sz="3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vol</a:t>
            </a:r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  <a:endParaRPr lang="fr-CA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Flèche droite 19"/>
          <p:cNvSpPr/>
          <p:nvPr>
            <p:custDataLst>
              <p:tags r:id="rId11"/>
            </p:custDataLst>
          </p:nvPr>
        </p:nvSpPr>
        <p:spPr>
          <a:xfrm>
            <a:off x="733090" y="4919062"/>
            <a:ext cx="877824" cy="674904"/>
          </a:xfrm>
          <a:prstGeom prst="rightArrow">
            <a:avLst/>
          </a:prstGeom>
          <a:solidFill>
            <a:srgbClr val="28235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1848657" y="4876353"/>
            <a:ext cx="98777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Cherche la signification du suffixe </a:t>
            </a:r>
            <a:r>
              <a:rPr lang="fr-CA" sz="3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-er</a:t>
            </a:r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  <a:endParaRPr lang="fr-CA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1848657" y="5334905"/>
            <a:ext cx="80377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Tu as trouvé?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1848657" y="5774607"/>
            <a:ext cx="10207659" cy="107721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C’est </a:t>
            </a:r>
            <a:r>
              <a:rPr lang="fr-CA" sz="3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l’action</a:t>
            </a:r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  <a:r>
              <a:rPr lang="fr-CA" sz="3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Voler </a:t>
            </a:r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est </a:t>
            </a:r>
            <a:r>
              <a:rPr lang="fr-CA" sz="3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l’action de faire un vol dans les airs</a:t>
            </a:r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  <a:endParaRPr lang="fr-CA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B5E6E6B4-5887-5D4F-A3A7-2886D72B6F03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051" y="6187044"/>
            <a:ext cx="975437" cy="418546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CC148658-91CE-674D-95CC-F382F214075A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10412424" y="6550223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BEDAD1F-78A3-3544-9FEA-0850E6DAE6E8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1817497" y="910599"/>
            <a:ext cx="9314688" cy="10772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5pPr>
            <a:lvl6pPr marL="2286000" algn="l" defTabSz="457200" rtl="0" eaLnBrk="1" latinLnBrk="0" hangingPunct="1">
              <a:defRPr sz="1400" kern="12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6pPr>
            <a:lvl7pPr marL="2743200" algn="l" defTabSz="457200" rtl="0" eaLnBrk="1" latinLnBrk="0" hangingPunct="1">
              <a:defRPr sz="1400" kern="12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7pPr>
            <a:lvl8pPr marL="3200400" algn="l" defTabSz="457200" rtl="0" eaLnBrk="1" latinLnBrk="0" hangingPunct="1">
              <a:defRPr sz="1400" kern="12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8pPr>
            <a:lvl9pPr marL="3657600" algn="l" defTabSz="457200" rtl="0" eaLnBrk="1" latinLnBrk="0" hangingPunct="1">
              <a:defRPr sz="1400" kern="12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9pPr>
          </a:lstStyle>
          <a:p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Cherche un mot construit </a:t>
            </a:r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qui signifie se </a:t>
            </a:r>
          </a:p>
          <a:p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m</a:t>
            </a:r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aintenir </a:t>
            </a:r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ou se déplacer dans les airs .</a:t>
            </a:r>
            <a:endParaRPr lang="fr-CA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942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0833E-6 -1.85185E-6 L 2.70833E-6 -0.07222 " pathEditMode="relative" rAng="0" ptsTypes="AA">
                                      <p:cBhvr>
                                        <p:cTn id="2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11022E-16 4.81481E-6 L 1.11022E-16 -0.07223 " pathEditMode="relative" rAng="0" ptsTypes="AA">
                                      <p:cBhvr>
                                        <p:cTn id="5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2.22222E-6 L -2.5E-6 -0.07222 " pathEditMode="relative" rAng="0" ptsTypes="AA">
                                      <p:cBhvr>
                                        <p:cTn id="8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/>
      <p:bldP spid="14" grpId="0"/>
      <p:bldP spid="14" grpId="1"/>
      <p:bldP spid="15" grpId="0" animBg="1"/>
      <p:bldP spid="17" grpId="0"/>
      <p:bldP spid="18" grpId="0"/>
      <p:bldP spid="19" grpId="0"/>
      <p:bldP spid="19" grpId="1"/>
      <p:bldP spid="20" grpId="0" animBg="1"/>
      <p:bldP spid="21" grpId="0"/>
      <p:bldP spid="22" grpId="0"/>
      <p:bldP spid="23" grpId="0"/>
      <p:bldP spid="23" grpId="1"/>
      <p:bldP spid="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ZoneTexte 24"/>
          <p:cNvSpPr txBox="1"/>
          <p:nvPr>
            <p:custDataLst>
              <p:tags r:id="rId1"/>
            </p:custDataLst>
          </p:nvPr>
        </p:nvSpPr>
        <p:spPr>
          <a:xfrm>
            <a:off x="9823704" y="6316718"/>
            <a:ext cx="2368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190F121-27EE-054A-9550-0BE47FBB733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2359152" y="0"/>
            <a:ext cx="9832848" cy="6835927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075" y="6094801"/>
            <a:ext cx="1190413" cy="51078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B2436E5-7148-844C-8A69-CC7C72A8E1AD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7430265" y="5161895"/>
            <a:ext cx="10743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CA" sz="5400" dirty="0" smtClean="0">
                <a:ln w="0"/>
                <a:solidFill>
                  <a:srgbClr val="2823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vol</a:t>
            </a:r>
            <a:endParaRPr lang="fr-CA" sz="5400" b="0" cap="none" spc="0" dirty="0">
              <a:ln w="0"/>
              <a:solidFill>
                <a:srgbClr val="28235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Rectangle à coins arrondis 2">
            <a:extLst>
              <a:ext uri="{FF2B5EF4-FFF2-40B4-BE49-F238E27FC236}">
                <a16:creationId xmlns:a16="http://schemas.microsoft.com/office/drawing/2014/main" id="{321193D8-0D51-E945-A244-1279516D8D8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99867" y="2180797"/>
            <a:ext cx="1700784" cy="777240"/>
          </a:xfrm>
          <a:prstGeom prst="roundRect">
            <a:avLst/>
          </a:prstGeom>
          <a:noFill/>
          <a:ln w="28575" cap="flat" cmpd="sng" algn="ctr">
            <a:solidFill>
              <a:srgbClr val="28235C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fr-CA" sz="3200" dirty="0" smtClean="0">
                <a:ln>
                  <a:solidFill>
                    <a:srgbClr val="28235C"/>
                  </a:solidFill>
                </a:ln>
                <a:solidFill>
                  <a:srgbClr val="28235C"/>
                </a:solidFill>
                <a:latin typeface="Comic Sans MS" panose="030F0702030302020204" pitchFamily="66" charset="0"/>
              </a:rPr>
              <a:t>vol</a:t>
            </a:r>
            <a:endParaRPr lang="fr-CA" sz="3200" dirty="0">
              <a:ln>
                <a:solidFill>
                  <a:srgbClr val="28235C"/>
                </a:solidFill>
              </a:ln>
              <a:solidFill>
                <a:srgbClr val="28235C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Rectangle à coins arrondis 7">
            <a:extLst>
              <a:ext uri="{FF2B5EF4-FFF2-40B4-BE49-F238E27FC236}">
                <a16:creationId xmlns:a16="http://schemas.microsoft.com/office/drawing/2014/main" id="{1D8989D3-A9BD-E542-A19F-C51914282714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320952" y="3149778"/>
            <a:ext cx="1700784" cy="777240"/>
          </a:xfrm>
          <a:prstGeom prst="roundRect">
            <a:avLst/>
          </a:prstGeom>
          <a:noFill/>
          <a:ln w="28575" cap="flat" cmpd="sng" algn="ctr">
            <a:solidFill>
              <a:srgbClr val="28235C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fr-CA" sz="3200" dirty="0" smtClean="0">
                <a:ln>
                  <a:solidFill>
                    <a:srgbClr val="28235C"/>
                  </a:solidFill>
                </a:ln>
                <a:solidFill>
                  <a:srgbClr val="28235C"/>
                </a:solidFill>
                <a:latin typeface="Comic Sans MS" panose="030F0702030302020204" pitchFamily="66" charset="0"/>
              </a:rPr>
              <a:t>er</a:t>
            </a:r>
            <a:endParaRPr lang="fr-CA" sz="3200" dirty="0">
              <a:ln>
                <a:solidFill>
                  <a:srgbClr val="28235C"/>
                </a:solidFill>
              </a:ln>
              <a:solidFill>
                <a:srgbClr val="28235C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Rectangle à coins arrondis 9">
            <a:extLst>
              <a:ext uri="{FF2B5EF4-FFF2-40B4-BE49-F238E27FC236}">
                <a16:creationId xmlns:a16="http://schemas.microsoft.com/office/drawing/2014/main" id="{0CE8BD4F-57A4-CB4D-A472-621FA4696C22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320952" y="4175026"/>
            <a:ext cx="1700784" cy="777240"/>
          </a:xfrm>
          <a:prstGeom prst="roundRect">
            <a:avLst/>
          </a:prstGeom>
          <a:noFill/>
          <a:ln w="28575" cap="flat" cmpd="sng" algn="ctr">
            <a:solidFill>
              <a:srgbClr val="28235C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fr-CA" sz="3200" dirty="0" err="1" smtClean="0">
                <a:ln>
                  <a:solidFill>
                    <a:srgbClr val="28235C"/>
                  </a:solidFill>
                </a:ln>
                <a:solidFill>
                  <a:srgbClr val="28235C"/>
                </a:solidFill>
                <a:latin typeface="Comic Sans MS" panose="030F0702030302020204" pitchFamily="66" charset="0"/>
              </a:rPr>
              <a:t>re</a:t>
            </a:r>
            <a:endParaRPr lang="fr-CA" sz="3200" dirty="0">
              <a:ln>
                <a:solidFill>
                  <a:srgbClr val="28235C"/>
                </a:solidFill>
              </a:ln>
              <a:solidFill>
                <a:srgbClr val="28235C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FE486BC-9220-F545-8B03-85D7F411A504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0412424" y="6550223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197963" y="5309971"/>
            <a:ext cx="483595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>
                <a:solidFill>
                  <a:srgbClr val="28235C"/>
                </a:solidFill>
                <a:latin typeface="Comic Sans MS" panose="030F0702030302020204" pitchFamily="66" charset="0"/>
              </a:rPr>
              <a:t>Construis le mot « </a:t>
            </a:r>
            <a:r>
              <a:rPr lang="fr-CA" sz="3200" b="1" dirty="0" smtClean="0">
                <a:solidFill>
                  <a:srgbClr val="28235C"/>
                </a:solidFill>
                <a:latin typeface="Comic Sans MS" panose="030F0702030302020204" pitchFamily="66" charset="0"/>
              </a:rPr>
              <a:t>revoler</a:t>
            </a:r>
            <a:r>
              <a:rPr lang="fr-CA" sz="3200" b="1" dirty="0">
                <a:solidFill>
                  <a:srgbClr val="28235C"/>
                </a:solidFill>
                <a:latin typeface="Comic Sans MS" panose="030F0702030302020204" pitchFamily="66" charset="0"/>
              </a:rPr>
              <a:t> »</a:t>
            </a:r>
          </a:p>
          <a:p>
            <a:r>
              <a:rPr lang="fr-CA" sz="3200" dirty="0">
                <a:solidFill>
                  <a:srgbClr val="28235C"/>
                </a:solidFill>
                <a:latin typeface="Comic Sans MS" panose="030F0702030302020204" pitchFamily="66" charset="0"/>
              </a:rPr>
              <a:t>avec L’arbre des mots.</a:t>
            </a:r>
          </a:p>
        </p:txBody>
      </p:sp>
      <p:sp>
        <p:nvSpPr>
          <p:cNvPr id="15" name="Flèche courbée vers le bas 14">
            <a:extLst>
              <a:ext uri="{FF2B5EF4-FFF2-40B4-BE49-F238E27FC236}">
                <a16:creationId xmlns:a16="http://schemas.microsoft.com/office/drawing/2014/main" id="{4D2710A6-D0B1-0946-8C40-3407982A1A5C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 rot="17250941" flipV="1">
            <a:off x="9078677" y="4204673"/>
            <a:ext cx="2133058" cy="1160823"/>
          </a:xfrm>
          <a:prstGeom prst="curvedDownArrow">
            <a:avLst/>
          </a:prstGeom>
          <a:solidFill>
            <a:srgbClr val="28235C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solidFill>
                <a:schemeClr val="tx1"/>
              </a:solidFill>
            </a:endParaRPr>
          </a:p>
        </p:txBody>
      </p:sp>
      <p:sp>
        <p:nvSpPr>
          <p:cNvPr id="16" name="Flèche courbée vers le haut 15">
            <a:extLst>
              <a:ext uri="{FF2B5EF4-FFF2-40B4-BE49-F238E27FC236}">
                <a16:creationId xmlns:a16="http://schemas.microsoft.com/office/drawing/2014/main" id="{A536EBA0-95B7-B843-ADED-2E749B1D8B90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 rot="3390652">
            <a:off x="4869627" y="4716477"/>
            <a:ext cx="2245561" cy="1197823"/>
          </a:xfrm>
          <a:prstGeom prst="curvedUpArrow">
            <a:avLst/>
          </a:prstGeom>
          <a:solidFill>
            <a:srgbClr val="F291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solidFill>
                <a:schemeClr val="tx1"/>
              </a:solidFill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89E07E88-22CB-0541-AB10-7057C9781371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8429833" y="2568118"/>
            <a:ext cx="2197100" cy="13589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5475AEFE-F479-EB4F-AB29-994425502576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4468734" y="2622704"/>
            <a:ext cx="2692400" cy="151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587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3" grpId="0" animBg="1"/>
      <p:bldP spid="14" grpId="0"/>
      <p:bldP spid="15" grpId="0" animBg="1"/>
      <p:bldP spid="15" grpId="1" animBg="1"/>
      <p:bldP spid="16" grpId="0" animBg="1"/>
      <p:bldP spid="1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054F867-EEAF-EA48-A5FA-337B9773D25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023642" y="311431"/>
            <a:ext cx="414472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CA" sz="4000" b="1" cap="none" spc="0" dirty="0">
                <a:ln w="0"/>
                <a:solidFill>
                  <a:srgbClr val="002060"/>
                </a:solidFill>
              </a:rPr>
              <a:t>Cherche et trouve!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5E6E6B4-5887-5D4F-A3A7-2886D72B6F0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051" y="6187044"/>
            <a:ext cx="975437" cy="41854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C148658-91CE-674D-95CC-F382F214075A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0412424" y="6550223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2" name="Rectangle 1"/>
          <p:cNvSpPr/>
          <p:nvPr>
            <p:custDataLst>
              <p:tags r:id="rId4"/>
            </p:custDataLst>
          </p:nvPr>
        </p:nvSpPr>
        <p:spPr>
          <a:xfrm>
            <a:off x="0" y="936151"/>
            <a:ext cx="12192000" cy="5272644"/>
          </a:xfrm>
          <a:prstGeom prst="rect">
            <a:avLst/>
          </a:prstGeom>
          <a:solidFill>
            <a:srgbClr val="6AC6DC"/>
          </a:solidFill>
          <a:ln>
            <a:solidFill>
              <a:srgbClr val="6AC6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45ECBE3-C40C-3143-8D06-01A620B96BE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/>
          <a:stretch>
            <a:fillRect/>
          </a:stretch>
        </p:blipFill>
        <p:spPr>
          <a:xfrm rot="1067484">
            <a:off x="10317857" y="302165"/>
            <a:ext cx="1651259" cy="172385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Flèche droite 3"/>
          <p:cNvSpPr/>
          <p:nvPr>
            <p:custDataLst>
              <p:tags r:id="rId6"/>
            </p:custDataLst>
          </p:nvPr>
        </p:nvSpPr>
        <p:spPr>
          <a:xfrm>
            <a:off x="713232" y="2311756"/>
            <a:ext cx="877824" cy="674904"/>
          </a:xfrm>
          <a:prstGeom prst="rightArrow">
            <a:avLst/>
          </a:prstGeom>
          <a:solidFill>
            <a:srgbClr val="28235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828800" y="2363364"/>
            <a:ext cx="93146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Cherche des mots de la même </a:t>
            </a:r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famille que « vol ».</a:t>
            </a:r>
            <a:endParaRPr lang="fr-CA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1828800" y="3389653"/>
            <a:ext cx="80377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Tu as trouvé?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1828800" y="4047558"/>
            <a:ext cx="80377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Il y a </a:t>
            </a:r>
            <a:r>
              <a:rPr lang="fr-CA" sz="3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voler</a:t>
            </a:r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</a:t>
            </a:r>
            <a:r>
              <a:rPr lang="fr-CA" sz="3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envoler</a:t>
            </a:r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</a:t>
            </a:r>
            <a:r>
              <a:rPr lang="fr-CA" sz="3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survol</a:t>
            </a:r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</a:t>
            </a:r>
            <a:r>
              <a:rPr lang="fr-CA" sz="3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volage</a:t>
            </a:r>
            <a:r>
              <a:rPr lang="fr-C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…</a:t>
            </a:r>
            <a:endParaRPr lang="fr-CA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528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0833E-6 -3.7037E-7 L 2.70833E-6 -0.07222 " pathEditMode="relative" rAng="0" ptsTypes="AA">
                                      <p:cBhvr>
                                        <p:cTn id="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13" grpId="0"/>
      <p:bldP spid="14" grpId="0"/>
      <p:bldP spid="14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054F867-EEAF-EA48-A5FA-337B9773D25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570604" y="311431"/>
            <a:ext cx="505080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CA" sz="4000" b="1" cap="none" spc="0" dirty="0">
                <a:ln w="0"/>
                <a:solidFill>
                  <a:srgbClr val="002060"/>
                </a:solidFill>
              </a:rPr>
              <a:t>Associe les définitions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5E6E6B4-5887-5D4F-A3A7-2886D72B6F0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051" y="6187044"/>
            <a:ext cx="975437" cy="41854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C148658-91CE-674D-95CC-F382F214075A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0412424" y="6550223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2" name="Rectangle 1"/>
          <p:cNvSpPr/>
          <p:nvPr>
            <p:custDataLst>
              <p:tags r:id="rId4"/>
            </p:custDataLst>
          </p:nvPr>
        </p:nvSpPr>
        <p:spPr>
          <a:xfrm>
            <a:off x="7" y="914400"/>
            <a:ext cx="12192000" cy="5272644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07264" y="1461466"/>
            <a:ext cx="48646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Mot de base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207264" y="3027216"/>
            <a:ext cx="48646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Mot construit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207264" y="4592967"/>
            <a:ext cx="48646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Famille de mots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5133523" y="1033033"/>
            <a:ext cx="71173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Je regroupe tous les mots formés à partir d’un mot de base qui te fait penser à une même idée.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5133523" y="3073384"/>
            <a:ext cx="70584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"/>
              </a:spcBef>
              <a:spcAft>
                <a:spcPts val="60"/>
              </a:spcAft>
            </a:pPr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Je suis un petit mot comme « ami ».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5133523" y="4346745"/>
            <a:ext cx="705847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Je suis un mot dans lequel on ajoute des parties comme un préfixe ou un suffixe.</a:t>
            </a:r>
          </a:p>
        </p:txBody>
      </p:sp>
      <p:sp>
        <p:nvSpPr>
          <p:cNvPr id="3" name="Organigramme : Connecteur 2"/>
          <p:cNvSpPr/>
          <p:nvPr>
            <p:custDataLst>
              <p:tags r:id="rId11"/>
            </p:custDataLst>
          </p:nvPr>
        </p:nvSpPr>
        <p:spPr>
          <a:xfrm>
            <a:off x="3342004" y="1544632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0" name="Organigramme : Connecteur 19"/>
          <p:cNvSpPr/>
          <p:nvPr>
            <p:custDataLst>
              <p:tags r:id="rId12"/>
            </p:custDataLst>
          </p:nvPr>
        </p:nvSpPr>
        <p:spPr>
          <a:xfrm>
            <a:off x="3312920" y="3126631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1" name="Organigramme : Connecteur 20"/>
          <p:cNvSpPr/>
          <p:nvPr>
            <p:custDataLst>
              <p:tags r:id="rId13"/>
            </p:custDataLst>
          </p:nvPr>
        </p:nvSpPr>
        <p:spPr>
          <a:xfrm>
            <a:off x="3342004" y="4675876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2" name="Organigramme : Connecteur 21"/>
          <p:cNvSpPr/>
          <p:nvPr>
            <p:custDataLst>
              <p:tags r:id="rId14"/>
            </p:custDataLst>
          </p:nvPr>
        </p:nvSpPr>
        <p:spPr>
          <a:xfrm>
            <a:off x="4603876" y="1562920"/>
            <a:ext cx="457200" cy="457200"/>
          </a:xfrm>
          <a:prstGeom prst="flowChartConnector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3" name="Organigramme : Connecteur 22"/>
          <p:cNvSpPr/>
          <p:nvPr>
            <p:custDataLst>
              <p:tags r:id="rId15"/>
            </p:custDataLst>
          </p:nvPr>
        </p:nvSpPr>
        <p:spPr>
          <a:xfrm>
            <a:off x="4574792" y="3144919"/>
            <a:ext cx="457200" cy="457200"/>
          </a:xfrm>
          <a:prstGeom prst="flowChartConnector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4" name="Organigramme : Connecteur 23"/>
          <p:cNvSpPr/>
          <p:nvPr>
            <p:custDataLst>
              <p:tags r:id="rId16"/>
            </p:custDataLst>
          </p:nvPr>
        </p:nvSpPr>
        <p:spPr>
          <a:xfrm>
            <a:off x="4603876" y="4694164"/>
            <a:ext cx="457200" cy="457200"/>
          </a:xfrm>
          <a:prstGeom prst="flowChartConnector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04971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054F867-EEAF-EA48-A5FA-337B9773D25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570604" y="311431"/>
            <a:ext cx="505080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CA" sz="4000" b="1" cap="none" spc="0" dirty="0">
                <a:ln w="0"/>
                <a:solidFill>
                  <a:srgbClr val="002060"/>
                </a:solidFill>
              </a:rPr>
              <a:t>Associe les définitions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5E6E6B4-5887-5D4F-A3A7-2886D72B6F0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051" y="6187044"/>
            <a:ext cx="975437" cy="41854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C148658-91CE-674D-95CC-F382F214075A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0412424" y="6550223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2" name="Rectangle 1"/>
          <p:cNvSpPr/>
          <p:nvPr>
            <p:custDataLst>
              <p:tags r:id="rId4"/>
            </p:custDataLst>
          </p:nvPr>
        </p:nvSpPr>
        <p:spPr>
          <a:xfrm>
            <a:off x="7" y="914400"/>
            <a:ext cx="12192000" cy="5272644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07264" y="1461466"/>
            <a:ext cx="48646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Mot de base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207264" y="3027216"/>
            <a:ext cx="48646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Mot construit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207264" y="4592967"/>
            <a:ext cx="48646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Famille de mots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5133523" y="1033033"/>
            <a:ext cx="71173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Je regroupe tous les mots formés à partir d’un mot de base qui te fait penser à une même idée.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5133523" y="3073384"/>
            <a:ext cx="70584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"/>
              </a:spcBef>
              <a:spcAft>
                <a:spcPts val="60"/>
              </a:spcAft>
            </a:pPr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Je suis un petit mot comme « ami ».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5133523" y="4346745"/>
            <a:ext cx="705847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Je suis un mot dans lequel on ajoute des parties comme un préfixe ou un suffixe.</a:t>
            </a:r>
          </a:p>
        </p:txBody>
      </p:sp>
      <p:sp>
        <p:nvSpPr>
          <p:cNvPr id="3" name="Organigramme : Connecteur 2"/>
          <p:cNvSpPr/>
          <p:nvPr>
            <p:custDataLst>
              <p:tags r:id="rId11"/>
            </p:custDataLst>
          </p:nvPr>
        </p:nvSpPr>
        <p:spPr>
          <a:xfrm>
            <a:off x="3342004" y="1544632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0" name="Organigramme : Connecteur 19"/>
          <p:cNvSpPr/>
          <p:nvPr>
            <p:custDataLst>
              <p:tags r:id="rId12"/>
            </p:custDataLst>
          </p:nvPr>
        </p:nvSpPr>
        <p:spPr>
          <a:xfrm>
            <a:off x="3312920" y="3126631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1" name="Organigramme : Connecteur 20"/>
          <p:cNvSpPr/>
          <p:nvPr>
            <p:custDataLst>
              <p:tags r:id="rId13"/>
            </p:custDataLst>
          </p:nvPr>
        </p:nvSpPr>
        <p:spPr>
          <a:xfrm>
            <a:off x="3342004" y="4675876"/>
            <a:ext cx="457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2" name="Organigramme : Connecteur 21"/>
          <p:cNvSpPr/>
          <p:nvPr>
            <p:custDataLst>
              <p:tags r:id="rId14"/>
            </p:custDataLst>
          </p:nvPr>
        </p:nvSpPr>
        <p:spPr>
          <a:xfrm>
            <a:off x="4603876" y="1562920"/>
            <a:ext cx="457200" cy="457200"/>
          </a:xfrm>
          <a:prstGeom prst="flowChartConnector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3" name="Organigramme : Connecteur 22"/>
          <p:cNvSpPr/>
          <p:nvPr>
            <p:custDataLst>
              <p:tags r:id="rId15"/>
            </p:custDataLst>
          </p:nvPr>
        </p:nvSpPr>
        <p:spPr>
          <a:xfrm>
            <a:off x="4574792" y="3144919"/>
            <a:ext cx="457200" cy="457200"/>
          </a:xfrm>
          <a:prstGeom prst="flowChartConnector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4" name="Organigramme : Connecteur 23"/>
          <p:cNvSpPr/>
          <p:nvPr>
            <p:custDataLst>
              <p:tags r:id="rId16"/>
            </p:custDataLst>
          </p:nvPr>
        </p:nvSpPr>
        <p:spPr>
          <a:xfrm>
            <a:off x="4603876" y="4694164"/>
            <a:ext cx="457200" cy="457200"/>
          </a:xfrm>
          <a:prstGeom prst="flowChartConnector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5" name="Connecteur droit 4"/>
          <p:cNvCxnSpPr/>
          <p:nvPr>
            <p:custDataLst>
              <p:tags r:id="rId17"/>
            </p:custDataLst>
          </p:nvPr>
        </p:nvCxnSpPr>
        <p:spPr>
          <a:xfrm>
            <a:off x="3570604" y="1816608"/>
            <a:ext cx="1220852" cy="163372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>
            <p:custDataLst>
              <p:tags r:id="rId18"/>
            </p:custDataLst>
          </p:nvPr>
        </p:nvCxnSpPr>
        <p:spPr>
          <a:xfrm>
            <a:off x="3530724" y="3285615"/>
            <a:ext cx="1220852" cy="163372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>
            <p:custDataLst>
              <p:tags r:id="rId19"/>
            </p:custDataLst>
          </p:nvPr>
        </p:nvCxnSpPr>
        <p:spPr>
          <a:xfrm flipV="1">
            <a:off x="3570597" y="1806736"/>
            <a:ext cx="1216982" cy="311260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481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A4A4E1E0-5F38-E349-8124-0FAE9A5A656F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 rot="16200000">
            <a:off x="2922386" y="-1876464"/>
            <a:ext cx="6314552" cy="10538822"/>
            <a:chOff x="1081217" y="988541"/>
            <a:chExt cx="7438767" cy="11170508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1647E93C-FE2D-BB4E-A587-4A91894A4D82}"/>
                </a:ext>
              </a:extLst>
            </p:cNvPr>
            <p:cNvGrpSpPr/>
            <p:nvPr/>
          </p:nvGrpSpPr>
          <p:grpSpPr>
            <a:xfrm>
              <a:off x="1081217" y="988541"/>
              <a:ext cx="7438767" cy="11170508"/>
              <a:chOff x="1285103" y="988541"/>
              <a:chExt cx="7438767" cy="11170508"/>
            </a:xfrm>
          </p:grpSpPr>
          <p:sp>
            <p:nvSpPr>
              <p:cNvPr id="13" name="Rectangle à coins arrondis 4">
                <a:extLst>
                  <a:ext uri="{FF2B5EF4-FFF2-40B4-BE49-F238E27FC236}">
                    <a16:creationId xmlns:a16="http://schemas.microsoft.com/office/drawing/2014/main" id="{DC253DA4-3DA9-A34E-8394-C5776ECCB237}"/>
                  </a:ext>
                </a:extLst>
              </p:cNvPr>
              <p:cNvSpPr/>
              <p:nvPr/>
            </p:nvSpPr>
            <p:spPr>
              <a:xfrm>
                <a:off x="1285103" y="988541"/>
                <a:ext cx="7438767" cy="11170508"/>
              </a:xfrm>
              <a:prstGeom prst="roundRect">
                <a:avLst/>
              </a:prstGeom>
              <a:solidFill>
                <a:schemeClr val="tx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085C57C-EDA7-7B4B-A2F8-AFCCEAB567D0}"/>
                  </a:ext>
                </a:extLst>
              </p:cNvPr>
              <p:cNvSpPr/>
              <p:nvPr/>
            </p:nvSpPr>
            <p:spPr>
              <a:xfrm>
                <a:off x="1893288" y="2199503"/>
                <a:ext cx="6222397" cy="840259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6328EB9C-D120-1F4D-A07E-1CF286351092}"/>
                </a:ext>
              </a:extLst>
            </p:cNvPr>
            <p:cNvSpPr/>
            <p:nvPr/>
          </p:nvSpPr>
          <p:spPr>
            <a:xfrm>
              <a:off x="4343400" y="11046941"/>
              <a:ext cx="914400" cy="9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3AB0E275-28C8-B545-8579-EF34761E52E4}"/>
                </a:ext>
              </a:extLst>
            </p:cNvPr>
            <p:cNvSpPr/>
            <p:nvPr/>
          </p:nvSpPr>
          <p:spPr>
            <a:xfrm>
              <a:off x="6623222" y="1346885"/>
              <a:ext cx="568411" cy="56841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Rectangle à coins arrondis 10">
              <a:extLst>
                <a:ext uri="{FF2B5EF4-FFF2-40B4-BE49-F238E27FC236}">
                  <a16:creationId xmlns:a16="http://schemas.microsoft.com/office/drawing/2014/main" id="{C25E45DA-75E6-2E4A-9A88-D2230B57AD23}"/>
                </a:ext>
              </a:extLst>
            </p:cNvPr>
            <p:cNvSpPr/>
            <p:nvPr/>
          </p:nvSpPr>
          <p:spPr>
            <a:xfrm>
              <a:off x="3975786" y="1445734"/>
              <a:ext cx="2193324" cy="333634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9C0978F9-A1D9-EE46-96ED-3D22AD2F714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032467" y="824047"/>
            <a:ext cx="8083389" cy="52099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35535891-CD66-AC49-BC44-C8EB049BD47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6200000">
            <a:off x="1186770" y="1490263"/>
            <a:ext cx="540983" cy="55254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Rectangle à coins arrondis 10">
            <a:extLst>
              <a:ext uri="{FF2B5EF4-FFF2-40B4-BE49-F238E27FC236}">
                <a16:creationId xmlns:a16="http://schemas.microsoft.com/office/drawing/2014/main" id="{068F26EE-2984-9143-B6D7-F1A08B7E160D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 rot="16200000">
            <a:off x="445327" y="3300048"/>
            <a:ext cx="2087494" cy="32432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B4AD453-37FA-AB43-A13E-817C861A565B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6200000">
            <a:off x="10465386" y="2977872"/>
            <a:ext cx="703090" cy="7181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8EFBBF99-CA5F-BA4B-8DB8-E2CA79D5A9AC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2388811" y="1064598"/>
            <a:ext cx="7613995" cy="1411731"/>
            <a:chOff x="2367767" y="1317384"/>
            <a:chExt cx="7613995" cy="1324637"/>
          </a:xfrm>
        </p:grpSpPr>
        <p:pic>
          <p:nvPicPr>
            <p:cNvPr id="19" name="Image 18" descr="C:\Users\chapleau_n\Documents\Publication\Programme de rééducation L'arbre des mots\Orthofino\Documents Version définitive\Croquis.jpg">
              <a:extLst>
                <a:ext uri="{FF2B5EF4-FFF2-40B4-BE49-F238E27FC236}">
                  <a16:creationId xmlns:a16="http://schemas.microsoft.com/office/drawing/2014/main" id="{D354C4C4-C7CF-7342-9DF8-F329EDC4D823}"/>
                </a:ext>
              </a:extLst>
            </p:cNvPr>
            <p:cNvPicPr/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2" r="6508" b="59138"/>
            <a:stretch/>
          </p:blipFill>
          <p:spPr bwMode="auto">
            <a:xfrm>
              <a:off x="2367767" y="1447251"/>
              <a:ext cx="805358" cy="775015"/>
            </a:xfrm>
            <a:prstGeom prst="ellipse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4EE0EF82-77C2-9A49-998C-D3CAFE08F326}"/>
                </a:ext>
              </a:extLst>
            </p:cNvPr>
            <p:cNvSpPr/>
            <p:nvPr/>
          </p:nvSpPr>
          <p:spPr>
            <a:xfrm>
              <a:off x="3442625" y="1317384"/>
              <a:ext cx="6539137" cy="1222616"/>
            </a:xfrm>
            <a:prstGeom prst="roundRect">
              <a:avLst/>
            </a:prstGeom>
            <a:solidFill>
              <a:srgbClr val="27235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DC08EF4-0F49-2B49-B23D-FAF4C8E01CB8}"/>
                </a:ext>
              </a:extLst>
            </p:cNvPr>
            <p:cNvSpPr/>
            <p:nvPr/>
          </p:nvSpPr>
          <p:spPr>
            <a:xfrm>
              <a:off x="3748871" y="1515744"/>
              <a:ext cx="5325267" cy="11262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CA" sz="2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Salut! </a:t>
              </a:r>
            </a:p>
            <a:p>
              <a:r>
                <a:rPr lang="fr-CA" sz="2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Aimes-tu jouer comme moi?</a:t>
              </a:r>
            </a:p>
            <a:p>
              <a:endParaRPr lang="fr-CA" sz="24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E8578137-8605-4F41-ACA0-644F2DF1EBCC}"/>
              </a:ext>
            </a:extLst>
          </p:cNvPr>
          <p:cNvGrpSpPr/>
          <p:nvPr>
            <p:custDataLst>
              <p:tags r:id="rId7"/>
            </p:custDataLst>
          </p:nvPr>
        </p:nvGrpSpPr>
        <p:grpSpPr>
          <a:xfrm>
            <a:off x="2384016" y="2504013"/>
            <a:ext cx="7613995" cy="3557624"/>
            <a:chOff x="2367767" y="1317383"/>
            <a:chExt cx="7613995" cy="3338143"/>
          </a:xfrm>
        </p:grpSpPr>
        <p:pic>
          <p:nvPicPr>
            <p:cNvPr id="29" name="Image 28" descr="C:\Users\chapleau_n\Documents\Publication\Programme de rééducation L'arbre des mots\Orthofino\Documents Version définitive\Croquis.jpg">
              <a:extLst>
                <a:ext uri="{FF2B5EF4-FFF2-40B4-BE49-F238E27FC236}">
                  <a16:creationId xmlns:a16="http://schemas.microsoft.com/office/drawing/2014/main" id="{99B58416-39D5-5846-B1B1-447031170B2F}"/>
                </a:ext>
              </a:extLst>
            </p:cNvPr>
            <p:cNvPicPr/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2" r="6508" b="59138"/>
            <a:stretch/>
          </p:blipFill>
          <p:spPr bwMode="auto">
            <a:xfrm>
              <a:off x="2367767" y="3115037"/>
              <a:ext cx="805358" cy="775015"/>
            </a:xfrm>
            <a:prstGeom prst="ellipse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30" name="Rectangle : coins arrondis 29">
              <a:extLst>
                <a:ext uri="{FF2B5EF4-FFF2-40B4-BE49-F238E27FC236}">
                  <a16:creationId xmlns:a16="http://schemas.microsoft.com/office/drawing/2014/main" id="{4F2AD3F0-79CA-694B-A6A4-8CA441043567}"/>
                </a:ext>
              </a:extLst>
            </p:cNvPr>
            <p:cNvSpPr/>
            <p:nvPr/>
          </p:nvSpPr>
          <p:spPr>
            <a:xfrm>
              <a:off x="3442625" y="1317383"/>
              <a:ext cx="6539137" cy="3235968"/>
            </a:xfrm>
            <a:prstGeom prst="roundRect">
              <a:avLst/>
            </a:prstGeom>
            <a:solidFill>
              <a:srgbClr val="27235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2D0989D-0505-6E47-B532-38BD1080DB65}"/>
                </a:ext>
              </a:extLst>
            </p:cNvPr>
            <p:cNvSpPr/>
            <p:nvPr/>
          </p:nvSpPr>
          <p:spPr>
            <a:xfrm>
              <a:off x="3748871" y="1401838"/>
              <a:ext cx="6211030" cy="32536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60"/>
                </a:spcBef>
                <a:spcAft>
                  <a:spcPts val="60"/>
                </a:spcAft>
              </a:pPr>
              <a:r>
                <a:rPr lang="fr-CA" sz="2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Je joue au ballon, au parc, à l’ordinateur, avec mes amis et même avec les mots.</a:t>
              </a:r>
            </a:p>
            <a:p>
              <a:pPr>
                <a:spcBef>
                  <a:spcPts val="60"/>
                </a:spcBef>
                <a:spcAft>
                  <a:spcPts val="60"/>
                </a:spcAft>
              </a:pPr>
              <a:r>
                <a:rPr lang="fr-CA" sz="2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Hé oui, les mots! J’aime </a:t>
              </a:r>
              <a:r>
                <a:rPr lang="fr-CA" sz="2400" dirty="0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chercher </a:t>
              </a:r>
              <a:r>
                <a:rPr lang="fr-CA" sz="2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les familles de mots : </a:t>
              </a:r>
            </a:p>
            <a:p>
              <a:pPr>
                <a:spcBef>
                  <a:spcPts val="60"/>
                </a:spcBef>
                <a:spcAft>
                  <a:spcPts val="60"/>
                </a:spcAft>
              </a:pPr>
              <a:r>
                <a:rPr lang="fr-CA" sz="2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« </a:t>
              </a:r>
              <a:r>
                <a:rPr lang="fr-CA" sz="2400" dirty="0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Ce </a:t>
              </a:r>
              <a:r>
                <a:rPr lang="fr-CA" sz="2400" b="1" dirty="0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coureur</a:t>
              </a:r>
              <a:r>
                <a:rPr lang="fr-CA" sz="2400" dirty="0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 a été dominant tout au long du </a:t>
              </a:r>
              <a:r>
                <a:rPr lang="fr-CA" sz="2400" b="1" dirty="0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parcours</a:t>
              </a:r>
              <a:r>
                <a:rPr lang="fr-CA" sz="2400" dirty="0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 de la </a:t>
              </a:r>
              <a:r>
                <a:rPr lang="fr-CA" sz="2400" b="1" dirty="0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course</a:t>
              </a:r>
              <a:r>
                <a:rPr lang="fr-CA" sz="2400" dirty="0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 des </a:t>
              </a:r>
              <a:r>
                <a:rPr lang="fr-CA" sz="2400" b="1" dirty="0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courtiers</a:t>
              </a:r>
              <a:r>
                <a:rPr lang="fr-CA" sz="2400" dirty="0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.</a:t>
              </a:r>
              <a:r>
                <a:rPr lang="fr-CA" sz="2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 ». Wow! « </a:t>
              </a:r>
              <a:r>
                <a:rPr lang="fr-CA" sz="2400" dirty="0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coureur, parcours, course et courtier</a:t>
              </a:r>
              <a:r>
                <a:rPr lang="fr-CA" sz="2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 » ce sont des mots de même famille.</a:t>
              </a:r>
            </a:p>
          </p:txBody>
        </p:sp>
      </p:grpSp>
      <p:pic>
        <p:nvPicPr>
          <p:cNvPr id="32" name="Image 31">
            <a:extLst>
              <a:ext uri="{FF2B5EF4-FFF2-40B4-BE49-F238E27FC236}">
                <a16:creationId xmlns:a16="http://schemas.microsoft.com/office/drawing/2014/main" id="{22F180C6-7D1F-BA46-8576-9F7B2DCF65AB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051" y="6187044"/>
            <a:ext cx="975437" cy="418546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71EE960D-B5D7-E944-ADAE-B9B9F65886EA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10002806" y="6512515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</p:spTree>
    <p:extLst>
      <p:ext uri="{BB962C8B-B14F-4D97-AF65-F5344CB8AC3E}">
        <p14:creationId xmlns:p14="http://schemas.microsoft.com/office/powerpoint/2010/main" val="1698653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A4A4E1E0-5F38-E349-8124-0FAE9A5A656F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 rot="16200000">
            <a:off x="2922386" y="-1876464"/>
            <a:ext cx="6314552" cy="10538822"/>
            <a:chOff x="1081217" y="988541"/>
            <a:chExt cx="7438767" cy="11170508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1647E93C-FE2D-BB4E-A587-4A91894A4D82}"/>
                </a:ext>
              </a:extLst>
            </p:cNvPr>
            <p:cNvGrpSpPr/>
            <p:nvPr/>
          </p:nvGrpSpPr>
          <p:grpSpPr>
            <a:xfrm>
              <a:off x="1081217" y="988541"/>
              <a:ext cx="7438767" cy="11170508"/>
              <a:chOff x="1285103" y="988541"/>
              <a:chExt cx="7438767" cy="11170508"/>
            </a:xfrm>
          </p:grpSpPr>
          <p:sp>
            <p:nvSpPr>
              <p:cNvPr id="13" name="Rectangle à coins arrondis 4">
                <a:extLst>
                  <a:ext uri="{FF2B5EF4-FFF2-40B4-BE49-F238E27FC236}">
                    <a16:creationId xmlns:a16="http://schemas.microsoft.com/office/drawing/2014/main" id="{DC253DA4-3DA9-A34E-8394-C5776ECCB237}"/>
                  </a:ext>
                </a:extLst>
              </p:cNvPr>
              <p:cNvSpPr/>
              <p:nvPr/>
            </p:nvSpPr>
            <p:spPr>
              <a:xfrm>
                <a:off x="1285103" y="988541"/>
                <a:ext cx="7438767" cy="11170508"/>
              </a:xfrm>
              <a:prstGeom prst="roundRect">
                <a:avLst/>
              </a:prstGeom>
              <a:solidFill>
                <a:schemeClr val="tx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085C57C-EDA7-7B4B-A2F8-AFCCEAB567D0}"/>
                  </a:ext>
                </a:extLst>
              </p:cNvPr>
              <p:cNvSpPr/>
              <p:nvPr/>
            </p:nvSpPr>
            <p:spPr>
              <a:xfrm>
                <a:off x="1893288" y="2199503"/>
                <a:ext cx="6222397" cy="840259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6328EB9C-D120-1F4D-A07E-1CF286351092}"/>
                </a:ext>
              </a:extLst>
            </p:cNvPr>
            <p:cNvSpPr/>
            <p:nvPr/>
          </p:nvSpPr>
          <p:spPr>
            <a:xfrm>
              <a:off x="4343400" y="11046941"/>
              <a:ext cx="914400" cy="9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3AB0E275-28C8-B545-8579-EF34761E52E4}"/>
                </a:ext>
              </a:extLst>
            </p:cNvPr>
            <p:cNvSpPr/>
            <p:nvPr/>
          </p:nvSpPr>
          <p:spPr>
            <a:xfrm>
              <a:off x="6623222" y="1346885"/>
              <a:ext cx="568411" cy="56841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Rectangle à coins arrondis 10">
              <a:extLst>
                <a:ext uri="{FF2B5EF4-FFF2-40B4-BE49-F238E27FC236}">
                  <a16:creationId xmlns:a16="http://schemas.microsoft.com/office/drawing/2014/main" id="{C25E45DA-75E6-2E4A-9A88-D2230B57AD23}"/>
                </a:ext>
              </a:extLst>
            </p:cNvPr>
            <p:cNvSpPr/>
            <p:nvPr/>
          </p:nvSpPr>
          <p:spPr>
            <a:xfrm>
              <a:off x="3975786" y="1445734"/>
              <a:ext cx="2193324" cy="333634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DADF9362-5FAA-8443-B65E-B808665EFAD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167543" y="939736"/>
            <a:ext cx="9995002" cy="4906419"/>
            <a:chOff x="344590" y="560701"/>
            <a:chExt cx="10576321" cy="530276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C0978F9-A1D9-EE46-96ED-3D22AD2F7147}"/>
                </a:ext>
              </a:extLst>
            </p:cNvPr>
            <p:cNvSpPr/>
            <p:nvPr/>
          </p:nvSpPr>
          <p:spPr>
            <a:xfrm>
              <a:off x="1321699" y="560701"/>
              <a:ext cx="8477420" cy="53027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35535891-CD66-AC49-BC44-C8EB049BD473}"/>
                </a:ext>
              </a:extLst>
            </p:cNvPr>
            <p:cNvSpPr/>
            <p:nvPr/>
          </p:nvSpPr>
          <p:spPr>
            <a:xfrm rot="16200000">
              <a:off x="344590" y="1170401"/>
              <a:ext cx="584684" cy="5846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7" name="Rectangle à coins arrondis 10">
              <a:extLst>
                <a:ext uri="{FF2B5EF4-FFF2-40B4-BE49-F238E27FC236}">
                  <a16:creationId xmlns:a16="http://schemas.microsoft.com/office/drawing/2014/main" id="{068F26EE-2984-9143-B6D7-F1A08B7E160D}"/>
                </a:ext>
              </a:extLst>
            </p:cNvPr>
            <p:cNvSpPr/>
            <p:nvPr/>
          </p:nvSpPr>
          <p:spPr>
            <a:xfrm rot="16200000">
              <a:off x="-457468" y="3123802"/>
              <a:ext cx="2256125" cy="34318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AB4AD453-37FA-AB43-A13E-817C861A565B}"/>
                </a:ext>
              </a:extLst>
            </p:cNvPr>
            <p:cNvSpPr/>
            <p:nvPr/>
          </p:nvSpPr>
          <p:spPr>
            <a:xfrm rot="16200000">
              <a:off x="10161025" y="2780054"/>
              <a:ext cx="759886" cy="7598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9" name="Image 18" descr="C:\Users\chapleau_n\Documents\Publication\Programme de rééducation L'arbre des mots\Orthofino\Documents Version définitive\Croquis.jpg">
              <a:extLst>
                <a:ext uri="{FF2B5EF4-FFF2-40B4-BE49-F238E27FC236}">
                  <a16:creationId xmlns:a16="http://schemas.microsoft.com/office/drawing/2014/main" id="{D354C4C4-C7CF-7342-9DF8-F329EDC4D823}"/>
                </a:ext>
              </a:extLst>
            </p:cNvPr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2" r="6508" b="59138"/>
            <a:stretch/>
          </p:blipFill>
          <p:spPr bwMode="auto">
            <a:xfrm>
              <a:off x="1620588" y="4495429"/>
              <a:ext cx="852198" cy="837622"/>
            </a:xfrm>
            <a:prstGeom prst="ellipse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4EE0EF82-77C2-9A49-998C-D3CAFE08F326}"/>
                </a:ext>
              </a:extLst>
            </p:cNvPr>
            <p:cNvSpPr/>
            <p:nvPr/>
          </p:nvSpPr>
          <p:spPr>
            <a:xfrm>
              <a:off x="2737766" y="977307"/>
              <a:ext cx="6919460" cy="4703449"/>
            </a:xfrm>
            <a:prstGeom prst="roundRect">
              <a:avLst/>
            </a:prstGeom>
            <a:solidFill>
              <a:srgbClr val="28235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DC08EF4-0F49-2B49-B23D-FAF4C8E01CB8}"/>
                </a:ext>
              </a:extLst>
            </p:cNvPr>
            <p:cNvSpPr/>
            <p:nvPr/>
          </p:nvSpPr>
          <p:spPr>
            <a:xfrm>
              <a:off x="3065514" y="1396820"/>
              <a:ext cx="6263962" cy="39362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60"/>
                </a:spcBef>
                <a:spcAft>
                  <a:spcPts val="60"/>
                </a:spcAft>
              </a:pPr>
              <a:r>
                <a:rPr lang="fr-CA" sz="32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Superbe!</a:t>
              </a:r>
            </a:p>
            <a:p>
              <a:pPr>
                <a:spcBef>
                  <a:spcPts val="60"/>
                </a:spcBef>
                <a:spcAft>
                  <a:spcPts val="60"/>
                </a:spcAft>
              </a:pPr>
              <a:r>
                <a:rPr lang="fr-CA" sz="32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Tu </a:t>
              </a:r>
              <a:r>
                <a:rPr lang="fr-CA" sz="3200" dirty="0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as </a:t>
              </a:r>
              <a:r>
                <a:rPr lang="fr-CA" sz="32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relevé mes défis!</a:t>
              </a:r>
            </a:p>
            <a:p>
              <a:pPr>
                <a:spcBef>
                  <a:spcPts val="60"/>
                </a:spcBef>
                <a:spcAft>
                  <a:spcPts val="60"/>
                </a:spcAft>
              </a:pPr>
              <a:r>
                <a:rPr lang="fr-CA" sz="32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Je vais t’en proposer d’autres bientôt!</a:t>
              </a:r>
            </a:p>
            <a:p>
              <a:pPr>
                <a:spcBef>
                  <a:spcPts val="60"/>
                </a:spcBef>
                <a:spcAft>
                  <a:spcPts val="60"/>
                </a:spcAft>
              </a:pPr>
              <a:endParaRPr lang="fr-CA" sz="32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  <a:p>
              <a:pPr>
                <a:spcBef>
                  <a:spcPts val="60"/>
                </a:spcBef>
                <a:spcAft>
                  <a:spcPts val="60"/>
                </a:spcAft>
              </a:pPr>
              <a:r>
                <a:rPr lang="fr-CA" sz="32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En attendant, joue avec les mots. C’est amusant!</a:t>
              </a:r>
            </a:p>
          </p:txBody>
        </p:sp>
      </p:grpSp>
      <p:pic>
        <p:nvPicPr>
          <p:cNvPr id="26" name="Image 25">
            <a:extLst>
              <a:ext uri="{FF2B5EF4-FFF2-40B4-BE49-F238E27FC236}">
                <a16:creationId xmlns:a16="http://schemas.microsoft.com/office/drawing/2014/main" id="{B5E6E6B4-5887-5D4F-A3A7-2886D72B6F0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051" y="6187044"/>
            <a:ext cx="975437" cy="418546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CC148658-91CE-674D-95CC-F382F214075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0412424" y="6550223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</p:spTree>
    <p:extLst>
      <p:ext uri="{BB962C8B-B14F-4D97-AF65-F5344CB8AC3E}">
        <p14:creationId xmlns:p14="http://schemas.microsoft.com/office/powerpoint/2010/main" val="2235221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A4A4E1E0-5F38-E349-8124-0FAE9A5A656F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 rot="16200000">
            <a:off x="2922386" y="-1876464"/>
            <a:ext cx="6314552" cy="10538822"/>
            <a:chOff x="1081217" y="988541"/>
            <a:chExt cx="7438767" cy="11170508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1647E93C-FE2D-BB4E-A587-4A91894A4D82}"/>
                </a:ext>
              </a:extLst>
            </p:cNvPr>
            <p:cNvGrpSpPr/>
            <p:nvPr/>
          </p:nvGrpSpPr>
          <p:grpSpPr>
            <a:xfrm>
              <a:off x="1081217" y="988541"/>
              <a:ext cx="7438767" cy="11170508"/>
              <a:chOff x="1285103" y="988541"/>
              <a:chExt cx="7438767" cy="11170508"/>
            </a:xfrm>
          </p:grpSpPr>
          <p:sp>
            <p:nvSpPr>
              <p:cNvPr id="13" name="Rectangle à coins arrondis 4">
                <a:extLst>
                  <a:ext uri="{FF2B5EF4-FFF2-40B4-BE49-F238E27FC236}">
                    <a16:creationId xmlns:a16="http://schemas.microsoft.com/office/drawing/2014/main" id="{DC253DA4-3DA9-A34E-8394-C5776ECCB237}"/>
                  </a:ext>
                </a:extLst>
              </p:cNvPr>
              <p:cNvSpPr/>
              <p:nvPr/>
            </p:nvSpPr>
            <p:spPr>
              <a:xfrm>
                <a:off x="1285103" y="988541"/>
                <a:ext cx="7438767" cy="11170508"/>
              </a:xfrm>
              <a:prstGeom prst="roundRect">
                <a:avLst/>
              </a:prstGeom>
              <a:solidFill>
                <a:schemeClr val="tx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085C57C-EDA7-7B4B-A2F8-AFCCEAB567D0}"/>
                  </a:ext>
                </a:extLst>
              </p:cNvPr>
              <p:cNvSpPr/>
              <p:nvPr/>
            </p:nvSpPr>
            <p:spPr>
              <a:xfrm>
                <a:off x="1893288" y="2199503"/>
                <a:ext cx="6222397" cy="840259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6328EB9C-D120-1F4D-A07E-1CF286351092}"/>
                </a:ext>
              </a:extLst>
            </p:cNvPr>
            <p:cNvSpPr/>
            <p:nvPr/>
          </p:nvSpPr>
          <p:spPr>
            <a:xfrm>
              <a:off x="4343400" y="11046941"/>
              <a:ext cx="914400" cy="9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3AB0E275-28C8-B545-8579-EF34761E52E4}"/>
                </a:ext>
              </a:extLst>
            </p:cNvPr>
            <p:cNvSpPr/>
            <p:nvPr/>
          </p:nvSpPr>
          <p:spPr>
            <a:xfrm>
              <a:off x="6623222" y="1346885"/>
              <a:ext cx="568411" cy="56841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Rectangle à coins arrondis 10">
              <a:extLst>
                <a:ext uri="{FF2B5EF4-FFF2-40B4-BE49-F238E27FC236}">
                  <a16:creationId xmlns:a16="http://schemas.microsoft.com/office/drawing/2014/main" id="{C25E45DA-75E6-2E4A-9A88-D2230B57AD23}"/>
                </a:ext>
              </a:extLst>
            </p:cNvPr>
            <p:cNvSpPr/>
            <p:nvPr/>
          </p:nvSpPr>
          <p:spPr>
            <a:xfrm>
              <a:off x="3975786" y="1445734"/>
              <a:ext cx="2193324" cy="333634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9C0978F9-A1D9-EE46-96ED-3D22AD2F714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032467" y="824047"/>
            <a:ext cx="8083389" cy="52099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35535891-CD66-AC49-BC44-C8EB049BD47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6200000">
            <a:off x="1186770" y="1490263"/>
            <a:ext cx="540983" cy="55254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Rectangle à coins arrondis 10">
            <a:extLst>
              <a:ext uri="{FF2B5EF4-FFF2-40B4-BE49-F238E27FC236}">
                <a16:creationId xmlns:a16="http://schemas.microsoft.com/office/drawing/2014/main" id="{068F26EE-2984-9143-B6D7-F1A08B7E160D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 rot="16200000">
            <a:off x="445327" y="3300048"/>
            <a:ext cx="2087494" cy="32432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B4AD453-37FA-AB43-A13E-817C861A565B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6200000">
            <a:off x="10465386" y="2977872"/>
            <a:ext cx="703090" cy="7181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8EFBBF99-CA5F-BA4B-8DB8-E2CA79D5A9AC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2388811" y="1064598"/>
            <a:ext cx="7613995" cy="1303002"/>
            <a:chOff x="2367767" y="1317384"/>
            <a:chExt cx="7613995" cy="1222616"/>
          </a:xfrm>
        </p:grpSpPr>
        <p:pic>
          <p:nvPicPr>
            <p:cNvPr id="19" name="Image 18" descr="C:\Users\chapleau_n\Documents\Publication\Programme de rééducation L'arbre des mots\Orthofino\Documents Version définitive\Croquis.jpg">
              <a:extLst>
                <a:ext uri="{FF2B5EF4-FFF2-40B4-BE49-F238E27FC236}">
                  <a16:creationId xmlns:a16="http://schemas.microsoft.com/office/drawing/2014/main" id="{D354C4C4-C7CF-7342-9DF8-F329EDC4D823}"/>
                </a:ext>
              </a:extLst>
            </p:cNvPr>
            <p:cNvPicPr/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2" r="6508" b="59138"/>
            <a:stretch/>
          </p:blipFill>
          <p:spPr bwMode="auto">
            <a:xfrm>
              <a:off x="2367767" y="1447251"/>
              <a:ext cx="805358" cy="775015"/>
            </a:xfrm>
            <a:prstGeom prst="ellipse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4EE0EF82-77C2-9A49-998C-D3CAFE08F326}"/>
                </a:ext>
              </a:extLst>
            </p:cNvPr>
            <p:cNvSpPr/>
            <p:nvPr/>
          </p:nvSpPr>
          <p:spPr>
            <a:xfrm>
              <a:off x="3442625" y="1317384"/>
              <a:ext cx="6539137" cy="1222616"/>
            </a:xfrm>
            <a:prstGeom prst="roundRect">
              <a:avLst/>
            </a:prstGeom>
            <a:solidFill>
              <a:srgbClr val="27235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DC08EF4-0F49-2B49-B23D-FAF4C8E01CB8}"/>
                </a:ext>
              </a:extLst>
            </p:cNvPr>
            <p:cNvSpPr/>
            <p:nvPr/>
          </p:nvSpPr>
          <p:spPr>
            <a:xfrm>
              <a:off x="3748871" y="1515744"/>
              <a:ext cx="5325267" cy="7797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CA" sz="2400" dirty="0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Veux-tu relever le défi des familles de mots?</a:t>
              </a:r>
              <a:endParaRPr lang="fr-CA" sz="24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E8578137-8605-4F41-ACA0-644F2DF1EBCC}"/>
              </a:ext>
            </a:extLst>
          </p:cNvPr>
          <p:cNvGrpSpPr/>
          <p:nvPr>
            <p:custDataLst>
              <p:tags r:id="rId7"/>
            </p:custDataLst>
          </p:nvPr>
        </p:nvGrpSpPr>
        <p:grpSpPr>
          <a:xfrm>
            <a:off x="2384016" y="2504013"/>
            <a:ext cx="7613995" cy="3448731"/>
            <a:chOff x="2367767" y="1317383"/>
            <a:chExt cx="7613995" cy="3235968"/>
          </a:xfrm>
        </p:grpSpPr>
        <p:pic>
          <p:nvPicPr>
            <p:cNvPr id="29" name="Image 28" descr="C:\Users\chapleau_n\Documents\Publication\Programme de rééducation L'arbre des mots\Orthofino\Documents Version définitive\Croquis.jpg">
              <a:extLst>
                <a:ext uri="{FF2B5EF4-FFF2-40B4-BE49-F238E27FC236}">
                  <a16:creationId xmlns:a16="http://schemas.microsoft.com/office/drawing/2014/main" id="{99B58416-39D5-5846-B1B1-447031170B2F}"/>
                </a:ext>
              </a:extLst>
            </p:cNvPr>
            <p:cNvPicPr/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2" r="6508" b="59138"/>
            <a:stretch/>
          </p:blipFill>
          <p:spPr bwMode="auto">
            <a:xfrm>
              <a:off x="2367767" y="3115037"/>
              <a:ext cx="805358" cy="775015"/>
            </a:xfrm>
            <a:prstGeom prst="ellipse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30" name="Rectangle : coins arrondis 29">
              <a:extLst>
                <a:ext uri="{FF2B5EF4-FFF2-40B4-BE49-F238E27FC236}">
                  <a16:creationId xmlns:a16="http://schemas.microsoft.com/office/drawing/2014/main" id="{4F2AD3F0-79CA-694B-A6A4-8CA441043567}"/>
                </a:ext>
              </a:extLst>
            </p:cNvPr>
            <p:cNvSpPr/>
            <p:nvPr/>
          </p:nvSpPr>
          <p:spPr>
            <a:xfrm>
              <a:off x="3442625" y="1317383"/>
              <a:ext cx="6539137" cy="3235968"/>
            </a:xfrm>
            <a:prstGeom prst="roundRect">
              <a:avLst/>
            </a:prstGeom>
            <a:solidFill>
              <a:srgbClr val="27235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2D0989D-0505-6E47-B532-38BD1080DB65}"/>
                </a:ext>
              </a:extLst>
            </p:cNvPr>
            <p:cNvSpPr/>
            <p:nvPr/>
          </p:nvSpPr>
          <p:spPr>
            <a:xfrm>
              <a:off x="3732622" y="1497445"/>
              <a:ext cx="6211030" cy="29312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60"/>
                </a:spcBef>
                <a:spcAft>
                  <a:spcPts val="60"/>
                </a:spcAft>
              </a:pPr>
              <a:r>
                <a:rPr lang="fr-CA" sz="2400" dirty="0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Une </a:t>
              </a:r>
              <a:r>
                <a:rPr lang="fr-CA" sz="2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famille de mots regroupe tous les mots formés à partir d’un mot de base qui te fait penser à une même idée. Le mot de base, c’est le petit mot comme « </a:t>
              </a:r>
              <a:r>
                <a:rPr lang="fr-CA" sz="2400" dirty="0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course</a:t>
              </a:r>
              <a:r>
                <a:rPr lang="fr-CA" sz="2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 ».</a:t>
              </a:r>
            </a:p>
            <a:p>
              <a:pPr>
                <a:spcBef>
                  <a:spcPts val="60"/>
                </a:spcBef>
                <a:spcAft>
                  <a:spcPts val="60"/>
                </a:spcAft>
              </a:pPr>
              <a:r>
                <a:rPr lang="fr-CA" sz="2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Ton premier défi est de trouver les mots qui font partie de la famille du mot </a:t>
              </a:r>
              <a:endParaRPr lang="fr-CA" sz="2400" dirty="0" smtClean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  <a:p>
              <a:pPr>
                <a:spcBef>
                  <a:spcPts val="60"/>
                </a:spcBef>
                <a:spcAft>
                  <a:spcPts val="60"/>
                </a:spcAft>
              </a:pPr>
              <a:r>
                <a:rPr lang="fr-CA" sz="2400" dirty="0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« matin</a:t>
              </a:r>
              <a:r>
                <a:rPr lang="fr-CA" sz="2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 </a:t>
              </a:r>
              <a:r>
                <a:rPr lang="fr-CA" sz="2400" dirty="0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».</a:t>
              </a:r>
            </a:p>
            <a:p>
              <a:pPr>
                <a:spcBef>
                  <a:spcPts val="60"/>
                </a:spcBef>
                <a:spcAft>
                  <a:spcPts val="60"/>
                </a:spcAft>
              </a:pPr>
              <a:r>
                <a:rPr lang="fr-CA" sz="2400" dirty="0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Bonne chance!</a:t>
              </a:r>
              <a:endParaRPr lang="fr-CA" sz="24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32" name="Image 31">
            <a:extLst>
              <a:ext uri="{FF2B5EF4-FFF2-40B4-BE49-F238E27FC236}">
                <a16:creationId xmlns:a16="http://schemas.microsoft.com/office/drawing/2014/main" id="{22F180C6-7D1F-BA46-8576-9F7B2DCF65AB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051" y="6187044"/>
            <a:ext cx="975437" cy="418546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71EE960D-B5D7-E944-ADAE-B9B9F65886EA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10002806" y="6512515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</p:spTree>
    <p:extLst>
      <p:ext uri="{BB962C8B-B14F-4D97-AF65-F5344CB8AC3E}">
        <p14:creationId xmlns:p14="http://schemas.microsoft.com/office/powerpoint/2010/main" val="854304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A4A4E1E0-5F38-E349-8124-0FAE9A5A656F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 rot="16200000">
            <a:off x="2922386" y="-1876464"/>
            <a:ext cx="6314552" cy="10538822"/>
            <a:chOff x="1081217" y="988541"/>
            <a:chExt cx="7438767" cy="11170508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1647E93C-FE2D-BB4E-A587-4A91894A4D82}"/>
                </a:ext>
              </a:extLst>
            </p:cNvPr>
            <p:cNvGrpSpPr/>
            <p:nvPr/>
          </p:nvGrpSpPr>
          <p:grpSpPr>
            <a:xfrm>
              <a:off x="1081217" y="988541"/>
              <a:ext cx="7438767" cy="11170508"/>
              <a:chOff x="1285103" y="988541"/>
              <a:chExt cx="7438767" cy="11170508"/>
            </a:xfrm>
          </p:grpSpPr>
          <p:sp>
            <p:nvSpPr>
              <p:cNvPr id="13" name="Rectangle à coins arrondis 4">
                <a:extLst>
                  <a:ext uri="{FF2B5EF4-FFF2-40B4-BE49-F238E27FC236}">
                    <a16:creationId xmlns:a16="http://schemas.microsoft.com/office/drawing/2014/main" id="{DC253DA4-3DA9-A34E-8394-C5776ECCB237}"/>
                  </a:ext>
                </a:extLst>
              </p:cNvPr>
              <p:cNvSpPr/>
              <p:nvPr/>
            </p:nvSpPr>
            <p:spPr>
              <a:xfrm>
                <a:off x="1285103" y="988541"/>
                <a:ext cx="7438767" cy="11170508"/>
              </a:xfrm>
              <a:prstGeom prst="roundRect">
                <a:avLst/>
              </a:prstGeom>
              <a:solidFill>
                <a:schemeClr val="tx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085C57C-EDA7-7B4B-A2F8-AFCCEAB567D0}"/>
                  </a:ext>
                </a:extLst>
              </p:cNvPr>
              <p:cNvSpPr/>
              <p:nvPr/>
            </p:nvSpPr>
            <p:spPr>
              <a:xfrm>
                <a:off x="1893288" y="2199503"/>
                <a:ext cx="6222397" cy="840259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6328EB9C-D120-1F4D-A07E-1CF286351092}"/>
                </a:ext>
              </a:extLst>
            </p:cNvPr>
            <p:cNvSpPr/>
            <p:nvPr/>
          </p:nvSpPr>
          <p:spPr>
            <a:xfrm>
              <a:off x="4343400" y="11046941"/>
              <a:ext cx="914400" cy="9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3AB0E275-28C8-B545-8579-EF34761E52E4}"/>
                </a:ext>
              </a:extLst>
            </p:cNvPr>
            <p:cNvSpPr/>
            <p:nvPr/>
          </p:nvSpPr>
          <p:spPr>
            <a:xfrm>
              <a:off x="6623222" y="1346885"/>
              <a:ext cx="568411" cy="56841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Rectangle à coins arrondis 10">
              <a:extLst>
                <a:ext uri="{FF2B5EF4-FFF2-40B4-BE49-F238E27FC236}">
                  <a16:creationId xmlns:a16="http://schemas.microsoft.com/office/drawing/2014/main" id="{C25E45DA-75E6-2E4A-9A88-D2230B57AD23}"/>
                </a:ext>
              </a:extLst>
            </p:cNvPr>
            <p:cNvSpPr/>
            <p:nvPr/>
          </p:nvSpPr>
          <p:spPr>
            <a:xfrm>
              <a:off x="3975786" y="1445734"/>
              <a:ext cx="2193324" cy="333634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9C0978F9-A1D9-EE46-96ED-3D22AD2F714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032467" y="824047"/>
            <a:ext cx="8083389" cy="52099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35535891-CD66-AC49-BC44-C8EB049BD47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6200000">
            <a:off x="1186770" y="1490263"/>
            <a:ext cx="540983" cy="55254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Rectangle à coins arrondis 10">
            <a:extLst>
              <a:ext uri="{FF2B5EF4-FFF2-40B4-BE49-F238E27FC236}">
                <a16:creationId xmlns:a16="http://schemas.microsoft.com/office/drawing/2014/main" id="{068F26EE-2984-9143-B6D7-F1A08B7E160D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 rot="16200000">
            <a:off x="445327" y="3300048"/>
            <a:ext cx="2087494" cy="32432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B4AD453-37FA-AB43-A13E-817C861A565B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6200000">
            <a:off x="10465386" y="2977872"/>
            <a:ext cx="703090" cy="7181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8EFBBF99-CA5F-BA4B-8DB8-E2CA79D5A9AC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2388811" y="1064598"/>
            <a:ext cx="7613995" cy="1303002"/>
            <a:chOff x="2367767" y="1317384"/>
            <a:chExt cx="7613995" cy="1222616"/>
          </a:xfrm>
        </p:grpSpPr>
        <p:pic>
          <p:nvPicPr>
            <p:cNvPr id="19" name="Image 18" descr="C:\Users\chapleau_n\Documents\Publication\Programme de rééducation L'arbre des mots\Orthofino\Documents Version définitive\Croquis.jpg">
              <a:extLst>
                <a:ext uri="{FF2B5EF4-FFF2-40B4-BE49-F238E27FC236}">
                  <a16:creationId xmlns:a16="http://schemas.microsoft.com/office/drawing/2014/main" id="{D354C4C4-C7CF-7342-9DF8-F329EDC4D823}"/>
                </a:ext>
              </a:extLst>
            </p:cNvPr>
            <p:cNvPicPr/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2" r="6508" b="59138"/>
            <a:stretch/>
          </p:blipFill>
          <p:spPr bwMode="auto">
            <a:xfrm>
              <a:off x="2367767" y="1447251"/>
              <a:ext cx="805358" cy="775015"/>
            </a:xfrm>
            <a:prstGeom prst="ellipse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4EE0EF82-77C2-9A49-998C-D3CAFE08F326}"/>
                </a:ext>
              </a:extLst>
            </p:cNvPr>
            <p:cNvSpPr/>
            <p:nvPr/>
          </p:nvSpPr>
          <p:spPr>
            <a:xfrm>
              <a:off x="3442625" y="1317384"/>
              <a:ext cx="6539137" cy="1222616"/>
            </a:xfrm>
            <a:prstGeom prst="roundRect">
              <a:avLst/>
            </a:prstGeom>
            <a:solidFill>
              <a:srgbClr val="27235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DC08EF4-0F49-2B49-B23D-FAF4C8E01CB8}"/>
                </a:ext>
              </a:extLst>
            </p:cNvPr>
            <p:cNvSpPr/>
            <p:nvPr/>
          </p:nvSpPr>
          <p:spPr>
            <a:xfrm>
              <a:off x="3727827" y="1412878"/>
              <a:ext cx="6110252" cy="11262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CA" sz="2400" dirty="0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Alors, tu as trouvé?</a:t>
              </a:r>
            </a:p>
            <a:p>
              <a:r>
                <a:rPr lang="fr-CA" sz="2400" dirty="0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Moi, j’ai pensé à « matinal » et « matinée ».</a:t>
              </a:r>
              <a:endParaRPr lang="fr-CA" sz="24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E8578137-8605-4F41-ACA0-644F2DF1EBCC}"/>
              </a:ext>
            </a:extLst>
          </p:cNvPr>
          <p:cNvGrpSpPr/>
          <p:nvPr>
            <p:custDataLst>
              <p:tags r:id="rId7"/>
            </p:custDataLst>
          </p:nvPr>
        </p:nvGrpSpPr>
        <p:grpSpPr>
          <a:xfrm>
            <a:off x="2384016" y="2504013"/>
            <a:ext cx="7613995" cy="3513947"/>
            <a:chOff x="2367767" y="1317383"/>
            <a:chExt cx="7613995" cy="3297165"/>
          </a:xfrm>
        </p:grpSpPr>
        <p:pic>
          <p:nvPicPr>
            <p:cNvPr id="29" name="Image 28" descr="C:\Users\chapleau_n\Documents\Publication\Programme de rééducation L'arbre des mots\Orthofino\Documents Version définitive\Croquis.jpg">
              <a:extLst>
                <a:ext uri="{FF2B5EF4-FFF2-40B4-BE49-F238E27FC236}">
                  <a16:creationId xmlns:a16="http://schemas.microsoft.com/office/drawing/2014/main" id="{99B58416-39D5-5846-B1B1-447031170B2F}"/>
                </a:ext>
              </a:extLst>
            </p:cNvPr>
            <p:cNvPicPr/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2" r="6508" b="59138"/>
            <a:stretch/>
          </p:blipFill>
          <p:spPr bwMode="auto">
            <a:xfrm>
              <a:off x="2367767" y="3115037"/>
              <a:ext cx="805358" cy="775015"/>
            </a:xfrm>
            <a:prstGeom prst="ellipse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30" name="Rectangle : coins arrondis 29">
              <a:extLst>
                <a:ext uri="{FF2B5EF4-FFF2-40B4-BE49-F238E27FC236}">
                  <a16:creationId xmlns:a16="http://schemas.microsoft.com/office/drawing/2014/main" id="{4F2AD3F0-79CA-694B-A6A4-8CA441043567}"/>
                </a:ext>
              </a:extLst>
            </p:cNvPr>
            <p:cNvSpPr/>
            <p:nvPr/>
          </p:nvSpPr>
          <p:spPr>
            <a:xfrm>
              <a:off x="3442625" y="1317383"/>
              <a:ext cx="6539137" cy="3235968"/>
            </a:xfrm>
            <a:prstGeom prst="roundRect">
              <a:avLst/>
            </a:prstGeom>
            <a:solidFill>
              <a:srgbClr val="27235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2D0989D-0505-6E47-B532-38BD1080DB65}"/>
                </a:ext>
              </a:extLst>
            </p:cNvPr>
            <p:cNvSpPr/>
            <p:nvPr/>
          </p:nvSpPr>
          <p:spPr>
            <a:xfrm>
              <a:off x="3732622" y="1408991"/>
              <a:ext cx="6211030" cy="32055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60"/>
                </a:spcBef>
                <a:spcAft>
                  <a:spcPts val="60"/>
                </a:spcAft>
              </a:pPr>
              <a:r>
                <a:rPr lang="fr-CA" sz="2400" dirty="0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Les mots de même famille te permettent de construire des mots. Parfois, un mot construit a une base et un suffixe comme « </a:t>
              </a:r>
              <a:r>
                <a:rPr lang="fr-CA" sz="2400" dirty="0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gentillesse</a:t>
              </a:r>
              <a:r>
                <a:rPr lang="fr-CA" sz="2400" dirty="0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 ». Il peut aussi être formé d’un préfixe et </a:t>
              </a:r>
              <a:r>
                <a:rPr lang="fr-CA" sz="2400" dirty="0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d’une </a:t>
              </a:r>
              <a:r>
                <a:rPr lang="fr-CA" sz="2400" dirty="0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base comme « déséquilibre ». Puis, il peut avoir </a:t>
              </a:r>
              <a:r>
                <a:rPr lang="fr-CA" sz="2400" dirty="0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un mot de base et plusieurs </a:t>
              </a:r>
              <a:r>
                <a:rPr lang="fr-CA" sz="2400" dirty="0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affixes, </a:t>
              </a:r>
              <a:r>
                <a:rPr lang="fr-CA" sz="2400" dirty="0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c’est-à-dire des </a:t>
              </a:r>
              <a:r>
                <a:rPr lang="fr-CA" sz="2400" dirty="0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préfixes et des suffixes, comme « refleurir ».</a:t>
              </a:r>
              <a:endParaRPr lang="fr-CA" sz="24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32" name="Image 31">
            <a:extLst>
              <a:ext uri="{FF2B5EF4-FFF2-40B4-BE49-F238E27FC236}">
                <a16:creationId xmlns:a16="http://schemas.microsoft.com/office/drawing/2014/main" id="{22F180C6-7D1F-BA46-8576-9F7B2DCF65AB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051" y="6187044"/>
            <a:ext cx="975437" cy="418546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71EE960D-B5D7-E944-ADAE-B9B9F65886EA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10002806" y="6512515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</p:spTree>
    <p:extLst>
      <p:ext uri="{BB962C8B-B14F-4D97-AF65-F5344CB8AC3E}">
        <p14:creationId xmlns:p14="http://schemas.microsoft.com/office/powerpoint/2010/main" val="3411738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A4A4E1E0-5F38-E349-8124-0FAE9A5A656F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 rot="16200000">
            <a:off x="2922386" y="-1876464"/>
            <a:ext cx="6314552" cy="10538822"/>
            <a:chOff x="1081217" y="988541"/>
            <a:chExt cx="7438767" cy="11170508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1647E93C-FE2D-BB4E-A587-4A91894A4D82}"/>
                </a:ext>
              </a:extLst>
            </p:cNvPr>
            <p:cNvGrpSpPr/>
            <p:nvPr/>
          </p:nvGrpSpPr>
          <p:grpSpPr>
            <a:xfrm>
              <a:off x="1081217" y="988541"/>
              <a:ext cx="7438767" cy="11170508"/>
              <a:chOff x="1285103" y="988541"/>
              <a:chExt cx="7438767" cy="11170508"/>
            </a:xfrm>
          </p:grpSpPr>
          <p:sp>
            <p:nvSpPr>
              <p:cNvPr id="13" name="Rectangle à coins arrondis 4">
                <a:extLst>
                  <a:ext uri="{FF2B5EF4-FFF2-40B4-BE49-F238E27FC236}">
                    <a16:creationId xmlns:a16="http://schemas.microsoft.com/office/drawing/2014/main" id="{DC253DA4-3DA9-A34E-8394-C5776ECCB237}"/>
                  </a:ext>
                </a:extLst>
              </p:cNvPr>
              <p:cNvSpPr/>
              <p:nvPr/>
            </p:nvSpPr>
            <p:spPr>
              <a:xfrm>
                <a:off x="1285103" y="988541"/>
                <a:ext cx="7438767" cy="11170508"/>
              </a:xfrm>
              <a:prstGeom prst="roundRect">
                <a:avLst/>
              </a:prstGeom>
              <a:solidFill>
                <a:schemeClr val="tx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085C57C-EDA7-7B4B-A2F8-AFCCEAB567D0}"/>
                  </a:ext>
                </a:extLst>
              </p:cNvPr>
              <p:cNvSpPr/>
              <p:nvPr/>
            </p:nvSpPr>
            <p:spPr>
              <a:xfrm>
                <a:off x="1893288" y="2199503"/>
                <a:ext cx="6222397" cy="840259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6328EB9C-D120-1F4D-A07E-1CF286351092}"/>
                </a:ext>
              </a:extLst>
            </p:cNvPr>
            <p:cNvSpPr/>
            <p:nvPr/>
          </p:nvSpPr>
          <p:spPr>
            <a:xfrm>
              <a:off x="4343400" y="11046941"/>
              <a:ext cx="914400" cy="9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3AB0E275-28C8-B545-8579-EF34761E52E4}"/>
                </a:ext>
              </a:extLst>
            </p:cNvPr>
            <p:cNvSpPr/>
            <p:nvPr/>
          </p:nvSpPr>
          <p:spPr>
            <a:xfrm>
              <a:off x="6623222" y="1346885"/>
              <a:ext cx="568411" cy="56841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Rectangle à coins arrondis 10">
              <a:extLst>
                <a:ext uri="{FF2B5EF4-FFF2-40B4-BE49-F238E27FC236}">
                  <a16:creationId xmlns:a16="http://schemas.microsoft.com/office/drawing/2014/main" id="{C25E45DA-75E6-2E4A-9A88-D2230B57AD23}"/>
                </a:ext>
              </a:extLst>
            </p:cNvPr>
            <p:cNvSpPr/>
            <p:nvPr/>
          </p:nvSpPr>
          <p:spPr>
            <a:xfrm>
              <a:off x="3975786" y="1445734"/>
              <a:ext cx="2193324" cy="333634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9C0978F9-A1D9-EE46-96ED-3D22AD2F714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104391" y="931916"/>
            <a:ext cx="8011465" cy="49064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35535891-CD66-AC49-BC44-C8EB049BD47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6200000">
            <a:off x="1186770" y="1490263"/>
            <a:ext cx="540983" cy="55254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Rectangle à coins arrondis 10">
            <a:extLst>
              <a:ext uri="{FF2B5EF4-FFF2-40B4-BE49-F238E27FC236}">
                <a16:creationId xmlns:a16="http://schemas.microsoft.com/office/drawing/2014/main" id="{068F26EE-2984-9143-B6D7-F1A08B7E160D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 rot="16200000">
            <a:off x="445327" y="3300048"/>
            <a:ext cx="2087494" cy="32432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B4AD453-37FA-AB43-A13E-817C861A565B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6200000">
            <a:off x="10465386" y="2977872"/>
            <a:ext cx="703090" cy="7181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8EFBBF99-CA5F-BA4B-8DB8-E2CA79D5A9AC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2348210" y="2123308"/>
            <a:ext cx="7649801" cy="2382650"/>
            <a:chOff x="2348210" y="2123308"/>
            <a:chExt cx="7649801" cy="2382650"/>
          </a:xfrm>
        </p:grpSpPr>
        <p:pic>
          <p:nvPicPr>
            <p:cNvPr id="19" name="Image 18" descr="C:\Users\chapleau_n\Documents\Publication\Programme de rééducation L'arbre des mots\Orthofino\Documents Version définitive\Croquis.jpg">
              <a:extLst>
                <a:ext uri="{FF2B5EF4-FFF2-40B4-BE49-F238E27FC236}">
                  <a16:creationId xmlns:a16="http://schemas.microsoft.com/office/drawing/2014/main" id="{D354C4C4-C7CF-7342-9DF8-F329EDC4D823}"/>
                </a:ext>
              </a:extLst>
            </p:cNvPr>
            <p:cNvPicPr/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2" r="6508" b="59138"/>
            <a:stretch/>
          </p:blipFill>
          <p:spPr bwMode="auto">
            <a:xfrm>
              <a:off x="2348210" y="3730942"/>
              <a:ext cx="805358" cy="775015"/>
            </a:xfrm>
            <a:prstGeom prst="ellipse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4EE0EF82-77C2-9A49-998C-D3CAFE08F326}"/>
                </a:ext>
              </a:extLst>
            </p:cNvPr>
            <p:cNvSpPr/>
            <p:nvPr/>
          </p:nvSpPr>
          <p:spPr>
            <a:xfrm>
              <a:off x="3458874" y="2123308"/>
              <a:ext cx="6539137" cy="2382650"/>
            </a:xfrm>
            <a:prstGeom prst="roundRect">
              <a:avLst/>
            </a:prstGeom>
            <a:solidFill>
              <a:srgbClr val="28235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DC08EF4-0F49-2B49-B23D-FAF4C8E01CB8}"/>
                </a:ext>
              </a:extLst>
            </p:cNvPr>
            <p:cNvSpPr/>
            <p:nvPr/>
          </p:nvSpPr>
          <p:spPr>
            <a:xfrm>
              <a:off x="3846915" y="2418463"/>
              <a:ext cx="5325267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CA" sz="2800" dirty="0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Je </a:t>
              </a:r>
              <a:r>
                <a:rPr lang="fr-CA" sz="28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vais te montrer comment construire des mots avec </a:t>
              </a:r>
            </a:p>
            <a:p>
              <a:r>
                <a:rPr lang="fr-CA" sz="2800" i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	L’arbre des mots</a:t>
              </a:r>
              <a:r>
                <a:rPr lang="fr-CA" sz="28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.</a:t>
              </a:r>
            </a:p>
          </p:txBody>
        </p:sp>
      </p:grpSp>
      <p:pic>
        <p:nvPicPr>
          <p:cNvPr id="26" name="Image 25">
            <a:extLst>
              <a:ext uri="{FF2B5EF4-FFF2-40B4-BE49-F238E27FC236}">
                <a16:creationId xmlns:a16="http://schemas.microsoft.com/office/drawing/2014/main" id="{B5E6E6B4-5887-5D4F-A3A7-2886D72B6F0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051" y="6187044"/>
            <a:ext cx="975437" cy="418546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CC148658-91CE-674D-95CC-F382F214075A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0412424" y="6550223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</p:spTree>
    <p:extLst>
      <p:ext uri="{BB962C8B-B14F-4D97-AF65-F5344CB8AC3E}">
        <p14:creationId xmlns:p14="http://schemas.microsoft.com/office/powerpoint/2010/main" val="161818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ZoneTexte 24"/>
          <p:cNvSpPr txBox="1"/>
          <p:nvPr>
            <p:custDataLst>
              <p:tags r:id="rId1"/>
            </p:custDataLst>
          </p:nvPr>
        </p:nvSpPr>
        <p:spPr>
          <a:xfrm>
            <a:off x="9823704" y="6316718"/>
            <a:ext cx="2368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190F121-27EE-054A-9550-0BE47FBB733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-36576" y="0"/>
            <a:ext cx="12228576" cy="683592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B2436E5-7148-844C-8A69-CC7C72A8E1A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46735" y="5125319"/>
            <a:ext cx="15055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CA" sz="54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fleur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5475AEFE-F479-EB4F-AB29-99442550257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502919" y="-1185065"/>
            <a:ext cx="2692400" cy="15113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9FE10AD-870B-5B4A-A49E-A30FF99A670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8540242" y="-1352976"/>
            <a:ext cx="2247900" cy="1714500"/>
          </a:xfrm>
          <a:prstGeom prst="rect">
            <a:avLst/>
          </a:prstGeom>
        </p:spPr>
      </p:pic>
      <p:sp>
        <p:nvSpPr>
          <p:cNvPr id="18" name="Flèche courbée vers le bas 17">
            <a:extLst>
              <a:ext uri="{FF2B5EF4-FFF2-40B4-BE49-F238E27FC236}">
                <a16:creationId xmlns:a16="http://schemas.microsoft.com/office/drawing/2014/main" id="{4D2710A6-D0B1-0946-8C40-3407982A1A5C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 rot="17780795" flipV="1">
            <a:off x="8397658" y="4366883"/>
            <a:ext cx="2133058" cy="1005708"/>
          </a:xfrm>
          <a:prstGeom prst="curvedDownArrow">
            <a:avLst/>
          </a:prstGeom>
          <a:solidFill>
            <a:srgbClr val="28235C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solidFill>
                <a:schemeClr val="tx1"/>
              </a:solidFill>
            </a:endParaRPr>
          </a:p>
        </p:txBody>
      </p:sp>
      <p:sp>
        <p:nvSpPr>
          <p:cNvPr id="19" name="Flèche courbée vers le haut 18">
            <a:extLst>
              <a:ext uri="{FF2B5EF4-FFF2-40B4-BE49-F238E27FC236}">
                <a16:creationId xmlns:a16="http://schemas.microsoft.com/office/drawing/2014/main" id="{A536EBA0-95B7-B843-ADED-2E749B1D8B90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 rot="3561413">
            <a:off x="3311612" y="4386112"/>
            <a:ext cx="2051292" cy="763335"/>
          </a:xfrm>
          <a:prstGeom prst="curvedUpArrow">
            <a:avLst/>
          </a:prstGeom>
          <a:solidFill>
            <a:srgbClr val="F291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solidFill>
                <a:schemeClr val="tx1"/>
              </a:solidFill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6D9FE266-A0F1-A640-9E69-20C853FD4F5A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075" y="6094801"/>
            <a:ext cx="1190413" cy="510789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D26B446C-1F0C-5E4D-B0F2-DB5792745B8A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10412424" y="6550223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</p:spTree>
    <p:extLst>
      <p:ext uri="{BB962C8B-B14F-4D97-AF65-F5344CB8AC3E}">
        <p14:creationId xmlns:p14="http://schemas.microsoft.com/office/powerpoint/2010/main" val="1345291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8287 C -0.0013 0.08889 -0.00182 0.09514 -0.00222 0.10139 C -0.00287 0.10949 -0.00287 0.11759 -0.00378 0.12546 C -0.00443 0.13102 -0.00456 0.1375 -0.00677 0.14143 C -0.0082 0.14398 -0.01003 0.14629 -0.0112 0.14953 C -0.0125 0.15278 -0.01276 0.15717 -0.01419 0.16018 C -0.01589 0.16342 -0.01836 0.16528 -0.02031 0.16805 C -0.02188 0.1706 -0.02318 0.17361 -0.02474 0.17616 C -0.03125 0.18565 -0.02695 0.17801 -0.03373 0.18403 C -0.03542 0.18541 -0.03659 0.18796 -0.03828 0.18935 C -0.03972 0.19074 -0.04141 0.19074 -0.04271 0.19213 C -0.0444 0.19352 -0.04557 0.19606 -0.04727 0.19745 C -0.04922 0.19884 -0.0513 0.19907 -0.05326 0.2 C -0.05482 0.20092 -0.05625 0.20208 -0.05781 0.20278 C -0.06419 0.20602 -0.06432 0.20532 -0.07123 0.2081 C -0.09037 0.21574 -0.06211 0.20532 -0.08477 0.21342 C -0.09193 0.22199 -0.08763 0.21782 -0.09831 0.22407 L -0.10287 0.22685 C -0.1043 0.22754 -0.10599 0.22778 -0.10729 0.2294 L -0.11185 0.23472 C -0.11276 0.2375 -0.11367 0.24028 -0.11485 0.24282 C -0.11901 0.25162 -0.11953 0.24884 -0.12227 0.25879 C -0.12305 0.26134 -0.12318 0.26412 -0.12383 0.26666 C -0.12852 0.28634 -0.12552 0.26852 -0.12826 0.28819 C -0.12787 0.30139 -0.128 0.31481 -0.12682 0.32801 C -0.12617 0.33495 -0.12201 0.33819 -0.11927 0.34143 C -0.11732 0.34398 -0.11537 0.34676 -0.11328 0.34953 C -0.10326 0.36227 -0.11419 0.34861 -0.1043 0.35741 C -0.10274 0.35879 -0.10156 0.36157 -0.09974 0.36273 C -0.09401 0.36643 -0.08503 0.36898 -0.07878 0.37083 C -0.07526 0.37176 -0.07175 0.37222 -0.06823 0.37338 C -0.06628 0.37407 -0.06432 0.37523 -0.06224 0.37616 C -0.05677 0.37824 -0.05404 0.3787 -0.04883 0.38148 C -0.0457 0.3831 -0.04271 0.38495 -0.03972 0.3868 C -0.03828 0.38773 -0.03672 0.38819 -0.03529 0.38935 C -0.0332 0.3912 -0.03138 0.39328 -0.0293 0.39467 C -0.02787 0.39583 -0.02617 0.39606 -0.02474 0.39745 C -0.02162 0.40046 -0.01875 0.40463 -0.01576 0.4081 L -0.0112 0.41342 C -0.00052 0.44213 -0.01719 0.39861 -0.00378 0.4294 C 0.00885 0.4581 -0.00352 0.43518 0.00677 0.45347 L 0.00976 0.46944 L 0.01133 0.47754 C 0.01081 0.49259 0.01055 0.50764 0.00976 0.52268 C 0.0095 0.52685 0.00573 0.54861 0.00521 0.54953 C 0.00377 0.55208 0.00208 0.55463 0.00078 0.55741 C -0.00195 0.56319 -0.00261 0.56944 -0.00677 0.57338 C -0.00951 0.57616 -0.01263 0.57754 -0.01576 0.5787 C -0.01771 0.57963 -0.01979 0.58078 -0.02175 0.58148 C -0.02839 0.58356 -0.03477 0.58426 -0.04128 0.5868 C -0.04284 0.5875 -0.04427 0.58866 -0.04583 0.58958 C -0.06081 0.58866 -0.07578 0.58912 -0.09076 0.5868 C -0.09401 0.58634 -0.09974 0.58148 -0.09974 0.58148 C -0.10078 0.5787 -0.10143 0.57546 -0.10287 0.57338 C -0.10547 0.56921 -0.10925 0.56736 -0.11185 0.56273 L -0.11485 0.55741 " pathEditMode="relative" ptsTypes="AAAAAAAAAAAAAAAAAAAAAAAAAAAAAAAAAAAAAAAAAAAAAAAAAAAAAAAA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2 0.07847 C 0.03802 0.09398 0.03646 0.10093 0.0392 0.11574 C 0.03972 0.11875 0.04141 0.12083 0.04219 0.12361 C 0.04467 0.13241 0.04232 0.13194 0.04662 0.13958 C 0.04792 0.1419 0.04987 0.14282 0.05118 0.14514 C 0.0543 0.15 0.05638 0.15764 0.06016 0.16111 C 0.06211 0.16273 0.06433 0.16412 0.06615 0.16644 C 0.06784 0.16852 0.06888 0.17222 0.07071 0.17431 C 0.07201 0.17593 0.0737 0.17569 0.07513 0.17708 C 0.07683 0.17847 0.078 0.18102 0.07969 0.18241 C 0.08112 0.18356 0.08282 0.18356 0.08412 0.18495 C 0.08737 0.18819 0.08972 0.19421 0.0931 0.1956 C 0.10612 0.20139 0.09206 0.19444 0.10521 0.2037 C 0.10808 0.20579 0.1112 0.20718 0.1142 0.20903 L 0.12761 0.21713 L 0.13217 0.21968 C 0.13373 0.2206 0.13529 0.22083 0.13672 0.22245 C 0.14467 0.23194 0.13985 0.22546 0.15013 0.24375 L 0.15469 0.25162 C 0.15612 0.2544 0.15795 0.25648 0.15912 0.25972 C 0.1612 0.26505 0.16407 0.26968 0.16511 0.27569 L 0.16823 0.29167 C 0.16706 0.30347 0.16745 0.30903 0.16368 0.31829 C 0.16237 0.32153 0.16081 0.32407 0.15912 0.32639 C 0.15417 0.3331 0.14375 0.34444 0.13816 0.34769 C 0.13672 0.34861 0.13516 0.34954 0.13373 0.35046 C 0.13164 0.35139 0.12956 0.35185 0.12761 0.35301 C 0.11342 0.3625 0.1306 0.35509 0.1142 0.36111 C 0.11211 0.36273 0.11029 0.36505 0.10821 0.36644 C 0.10625 0.36759 0.10404 0.36759 0.10222 0.36898 C 0.10052 0.37037 0.09935 0.37315 0.09766 0.37431 C 0.09545 0.37593 0.08581 0.37894 0.08412 0.37963 C 0.07032 0.38588 0.09284 0.37801 0.07214 0.38773 C 0.06719 0.39005 0.06211 0.39074 0.05717 0.39306 C 0.05521 0.39398 0.05313 0.39444 0.05118 0.3956 C 0.04857 0.39722 0.04623 0.39977 0.04362 0.40093 C 0.04024 0.40255 0.03672 0.40324 0.03321 0.4037 C 0.02123 0.40509 0.00912 0.40556 -0.00286 0.40625 C -0.00429 0.40718 -0.00625 0.40694 -0.00729 0.40903 C -0.00846 0.41111 -0.00859 0.41435 -0.00885 0.41713 C -0.0095 0.42407 -0.00976 0.43125 -0.01028 0.43843 C -0.01067 0.44282 -0.01145 0.44722 -0.01184 0.45162 C -0.01237 0.45787 -0.01263 0.46412 -0.01328 0.47037 C -0.01367 0.47315 -0.01445 0.47569 -0.01484 0.47847 C -0.01549 0.48356 -0.01588 0.48912 -0.01627 0.49444 C -0.01588 0.51481 -0.01614 0.53542 -0.01484 0.55579 C -0.01458 0.56042 -0.00859 0.56921 -0.00729 0.57176 C -0.00625 0.57407 -0.00573 0.57755 -0.00429 0.57963 C -0.00156 0.58403 0.0017 0.58681 0.00469 0.59028 L 0.00912 0.5956 C 0.01068 0.59745 0.01198 0.6 0.01368 0.60093 C 0.02006 0.60486 0.01667 0.60301 0.02422 0.60625 C 0.04219 0.60556 0.06016 0.60532 0.07813 0.6037 C 0.08021 0.60347 0.08217 0.60185 0.08412 0.60093 C 0.0892 0.59907 0.09427 0.59861 0.09922 0.5956 L 0.10821 0.59028 C 0.10964 0.58958 0.11107 0.58819 0.11263 0.58773 C 0.12123 0.58472 0.11784 0.58704 0.12318 0.58241 " pathEditMode="relative" ptsTypes="AAAAAAAAAAAAAAAAAAAAAAAAAAAAAAAAAAAAAAAAAAAAAAAAAAAAAAAAAA"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 animBg="1"/>
      <p:bldP spid="18" grpId="1" animBg="1"/>
      <p:bldP spid="19" grpId="0" animBg="1"/>
      <p:bldP spid="1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A4A4E1E0-5F38-E349-8124-0FAE9A5A656F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 rot="16200000">
            <a:off x="2922386" y="-1876464"/>
            <a:ext cx="6314552" cy="10538822"/>
            <a:chOff x="1081217" y="988541"/>
            <a:chExt cx="7438767" cy="11170508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1647E93C-FE2D-BB4E-A587-4A91894A4D82}"/>
                </a:ext>
              </a:extLst>
            </p:cNvPr>
            <p:cNvGrpSpPr/>
            <p:nvPr/>
          </p:nvGrpSpPr>
          <p:grpSpPr>
            <a:xfrm>
              <a:off x="1081217" y="988541"/>
              <a:ext cx="7438767" cy="11170508"/>
              <a:chOff x="1285103" y="988541"/>
              <a:chExt cx="7438767" cy="11170508"/>
            </a:xfrm>
          </p:grpSpPr>
          <p:sp>
            <p:nvSpPr>
              <p:cNvPr id="13" name="Rectangle à coins arrondis 4">
                <a:extLst>
                  <a:ext uri="{FF2B5EF4-FFF2-40B4-BE49-F238E27FC236}">
                    <a16:creationId xmlns:a16="http://schemas.microsoft.com/office/drawing/2014/main" id="{DC253DA4-3DA9-A34E-8394-C5776ECCB237}"/>
                  </a:ext>
                </a:extLst>
              </p:cNvPr>
              <p:cNvSpPr/>
              <p:nvPr/>
            </p:nvSpPr>
            <p:spPr>
              <a:xfrm>
                <a:off x="1285103" y="988541"/>
                <a:ext cx="7438767" cy="11170508"/>
              </a:xfrm>
              <a:prstGeom prst="roundRect">
                <a:avLst/>
              </a:prstGeom>
              <a:solidFill>
                <a:schemeClr val="tx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085C57C-EDA7-7B4B-A2F8-AFCCEAB567D0}"/>
                  </a:ext>
                </a:extLst>
              </p:cNvPr>
              <p:cNvSpPr/>
              <p:nvPr/>
            </p:nvSpPr>
            <p:spPr>
              <a:xfrm>
                <a:off x="1893288" y="2199503"/>
                <a:ext cx="6222397" cy="840259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6328EB9C-D120-1F4D-A07E-1CF286351092}"/>
                </a:ext>
              </a:extLst>
            </p:cNvPr>
            <p:cNvSpPr/>
            <p:nvPr/>
          </p:nvSpPr>
          <p:spPr>
            <a:xfrm>
              <a:off x="4343400" y="11046941"/>
              <a:ext cx="914400" cy="9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3AB0E275-28C8-B545-8579-EF34761E52E4}"/>
                </a:ext>
              </a:extLst>
            </p:cNvPr>
            <p:cNvSpPr/>
            <p:nvPr/>
          </p:nvSpPr>
          <p:spPr>
            <a:xfrm>
              <a:off x="6623222" y="1346885"/>
              <a:ext cx="568411" cy="56841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Rectangle à coins arrondis 10">
              <a:extLst>
                <a:ext uri="{FF2B5EF4-FFF2-40B4-BE49-F238E27FC236}">
                  <a16:creationId xmlns:a16="http://schemas.microsoft.com/office/drawing/2014/main" id="{C25E45DA-75E6-2E4A-9A88-D2230B57AD23}"/>
                </a:ext>
              </a:extLst>
            </p:cNvPr>
            <p:cNvSpPr/>
            <p:nvPr/>
          </p:nvSpPr>
          <p:spPr>
            <a:xfrm>
              <a:off x="3975786" y="1445734"/>
              <a:ext cx="2193324" cy="333634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9C0978F9-A1D9-EE46-96ED-3D22AD2F714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104391" y="931916"/>
            <a:ext cx="8011465" cy="49064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35535891-CD66-AC49-BC44-C8EB049BD47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6200000">
            <a:off x="1186770" y="1490263"/>
            <a:ext cx="540983" cy="55254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Rectangle à coins arrondis 10">
            <a:extLst>
              <a:ext uri="{FF2B5EF4-FFF2-40B4-BE49-F238E27FC236}">
                <a16:creationId xmlns:a16="http://schemas.microsoft.com/office/drawing/2014/main" id="{068F26EE-2984-9143-B6D7-F1A08B7E160D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 rot="16200000">
            <a:off x="445327" y="3300048"/>
            <a:ext cx="2087494" cy="32432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B4AD453-37FA-AB43-A13E-817C861A565B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6200000">
            <a:off x="10465386" y="2977872"/>
            <a:ext cx="703090" cy="7181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8EFBBF99-CA5F-BA4B-8DB8-E2CA79D5A9AC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2284529" y="1587955"/>
            <a:ext cx="7580184" cy="4035605"/>
            <a:chOff x="2417827" y="2123307"/>
            <a:chExt cx="7580184" cy="3564512"/>
          </a:xfrm>
        </p:grpSpPr>
        <p:pic>
          <p:nvPicPr>
            <p:cNvPr id="19" name="Image 18" descr="C:\Users\chapleau_n\Documents\Publication\Programme de rééducation L'arbre des mots\Orthofino\Documents Version définitive\Croquis.jpg">
              <a:extLst>
                <a:ext uri="{FF2B5EF4-FFF2-40B4-BE49-F238E27FC236}">
                  <a16:creationId xmlns:a16="http://schemas.microsoft.com/office/drawing/2014/main" id="{D354C4C4-C7CF-7342-9DF8-F329EDC4D823}"/>
                </a:ext>
              </a:extLst>
            </p:cNvPr>
            <p:cNvPicPr/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2" r="6508" b="59138"/>
            <a:stretch/>
          </p:blipFill>
          <p:spPr bwMode="auto">
            <a:xfrm>
              <a:off x="2417827" y="4559761"/>
              <a:ext cx="805358" cy="775015"/>
            </a:xfrm>
            <a:prstGeom prst="ellipse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4EE0EF82-77C2-9A49-998C-D3CAFE08F326}"/>
                </a:ext>
              </a:extLst>
            </p:cNvPr>
            <p:cNvSpPr/>
            <p:nvPr/>
          </p:nvSpPr>
          <p:spPr>
            <a:xfrm>
              <a:off x="3458874" y="2123307"/>
              <a:ext cx="6539137" cy="3564512"/>
            </a:xfrm>
            <a:prstGeom prst="roundRect">
              <a:avLst/>
            </a:prstGeom>
            <a:solidFill>
              <a:srgbClr val="28235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DC08EF4-0F49-2B49-B23D-FAF4C8E01CB8}"/>
                </a:ext>
              </a:extLst>
            </p:cNvPr>
            <p:cNvSpPr/>
            <p:nvPr/>
          </p:nvSpPr>
          <p:spPr>
            <a:xfrm>
              <a:off x="3765678" y="2387531"/>
              <a:ext cx="5325267" cy="8427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CA" sz="2800" dirty="0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Maintenant, essaie avec ces parties de mots: </a:t>
              </a:r>
              <a:endParaRPr lang="fr-CA" sz="28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26" name="Image 25">
            <a:extLst>
              <a:ext uri="{FF2B5EF4-FFF2-40B4-BE49-F238E27FC236}">
                <a16:creationId xmlns:a16="http://schemas.microsoft.com/office/drawing/2014/main" id="{B5E6E6B4-5887-5D4F-A3A7-2886D72B6F0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051" y="6187044"/>
            <a:ext cx="975437" cy="418546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CC148658-91CE-674D-95CC-F382F214075A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0412424" y="6550223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2" name="Rectangle à coins arrondis 1"/>
          <p:cNvSpPr/>
          <p:nvPr>
            <p:custDataLst>
              <p:tags r:id="rId9"/>
            </p:custDataLst>
          </p:nvPr>
        </p:nvSpPr>
        <p:spPr>
          <a:xfrm>
            <a:off x="5424712" y="3314566"/>
            <a:ext cx="2340864" cy="63054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A" sz="2800" dirty="0" smtClean="0">
                <a:solidFill>
                  <a:srgbClr val="002060"/>
                </a:solidFill>
              </a:rPr>
              <a:t>saut</a:t>
            </a:r>
            <a:endParaRPr lang="fr-CA" sz="2800" dirty="0">
              <a:solidFill>
                <a:srgbClr val="002060"/>
              </a:solidFill>
            </a:endParaRPr>
          </a:p>
        </p:txBody>
      </p:sp>
      <p:sp>
        <p:nvSpPr>
          <p:cNvPr id="22" name="Rectangle à coins arrondis 21"/>
          <p:cNvSpPr/>
          <p:nvPr>
            <p:custDataLst>
              <p:tags r:id="rId10"/>
            </p:custDataLst>
          </p:nvPr>
        </p:nvSpPr>
        <p:spPr>
          <a:xfrm>
            <a:off x="5424712" y="4035093"/>
            <a:ext cx="2340864" cy="63054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A" sz="2800" dirty="0" smtClean="0">
                <a:solidFill>
                  <a:srgbClr val="002060"/>
                </a:solidFill>
              </a:rPr>
              <a:t>er</a:t>
            </a:r>
            <a:endParaRPr lang="fr-CA" sz="2800" dirty="0">
              <a:solidFill>
                <a:srgbClr val="002060"/>
              </a:solidFill>
            </a:endParaRPr>
          </a:p>
        </p:txBody>
      </p:sp>
      <p:sp>
        <p:nvSpPr>
          <p:cNvPr id="23" name="Rectangle à coins arrondis 22"/>
          <p:cNvSpPr/>
          <p:nvPr>
            <p:custDataLst>
              <p:tags r:id="rId11"/>
            </p:custDataLst>
          </p:nvPr>
        </p:nvSpPr>
        <p:spPr>
          <a:xfrm>
            <a:off x="5424712" y="4785138"/>
            <a:ext cx="2340864" cy="63054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A" sz="2800" dirty="0" err="1" smtClean="0">
                <a:solidFill>
                  <a:srgbClr val="002060"/>
                </a:solidFill>
              </a:rPr>
              <a:t>re</a:t>
            </a:r>
            <a:endParaRPr lang="fr-CA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147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ZoneTexte 24"/>
          <p:cNvSpPr txBox="1"/>
          <p:nvPr>
            <p:custDataLst>
              <p:tags r:id="rId1"/>
            </p:custDataLst>
          </p:nvPr>
        </p:nvSpPr>
        <p:spPr>
          <a:xfrm>
            <a:off x="9823704" y="6316718"/>
            <a:ext cx="2368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190F121-27EE-054A-9550-0BE47FBB733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2359152" y="0"/>
            <a:ext cx="9832848" cy="6835927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075" y="6094801"/>
            <a:ext cx="1190413" cy="51078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B2436E5-7148-844C-8A69-CC7C72A8E1AD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7275576" y="5161895"/>
            <a:ext cx="13837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CA" sz="54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saut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5475AEFE-F479-EB4F-AB29-99442550257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4337258" y="2826741"/>
            <a:ext cx="2692400" cy="1511300"/>
          </a:xfrm>
          <a:prstGeom prst="rect">
            <a:avLst/>
          </a:prstGeom>
        </p:spPr>
      </p:pic>
      <p:sp>
        <p:nvSpPr>
          <p:cNvPr id="10" name="Rectangle à coins arrondis 2">
            <a:extLst>
              <a:ext uri="{FF2B5EF4-FFF2-40B4-BE49-F238E27FC236}">
                <a16:creationId xmlns:a16="http://schemas.microsoft.com/office/drawing/2014/main" id="{321193D8-0D51-E945-A244-1279516D8D86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299867" y="2180797"/>
            <a:ext cx="1700784" cy="777240"/>
          </a:xfrm>
          <a:prstGeom prst="roundRect">
            <a:avLst/>
          </a:prstGeom>
          <a:noFill/>
          <a:ln w="28575" cap="flat" cmpd="sng" algn="ctr">
            <a:solidFill>
              <a:srgbClr val="28235C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fr-CA" sz="3200" dirty="0">
                <a:ln>
                  <a:solidFill>
                    <a:srgbClr val="28235C"/>
                  </a:solidFill>
                </a:ln>
                <a:solidFill>
                  <a:srgbClr val="28235C"/>
                </a:solidFill>
                <a:latin typeface="Comic Sans MS" panose="030F0702030302020204" pitchFamily="66" charset="0"/>
              </a:rPr>
              <a:t>saut</a:t>
            </a:r>
          </a:p>
        </p:txBody>
      </p:sp>
      <p:sp>
        <p:nvSpPr>
          <p:cNvPr id="11" name="Rectangle à coins arrondis 7">
            <a:extLst>
              <a:ext uri="{FF2B5EF4-FFF2-40B4-BE49-F238E27FC236}">
                <a16:creationId xmlns:a16="http://schemas.microsoft.com/office/drawing/2014/main" id="{1D8989D3-A9BD-E542-A19F-C51914282714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320952" y="3149778"/>
            <a:ext cx="1700784" cy="777240"/>
          </a:xfrm>
          <a:prstGeom prst="roundRect">
            <a:avLst/>
          </a:prstGeom>
          <a:noFill/>
          <a:ln w="28575" cap="flat" cmpd="sng" algn="ctr">
            <a:solidFill>
              <a:srgbClr val="28235C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fr-CA" sz="3200" dirty="0">
                <a:ln>
                  <a:solidFill>
                    <a:srgbClr val="28235C"/>
                  </a:solidFill>
                </a:ln>
                <a:solidFill>
                  <a:srgbClr val="28235C"/>
                </a:solidFill>
                <a:latin typeface="Comic Sans MS" panose="030F0702030302020204" pitchFamily="66" charset="0"/>
              </a:rPr>
              <a:t>er</a:t>
            </a:r>
          </a:p>
        </p:txBody>
      </p:sp>
      <p:sp>
        <p:nvSpPr>
          <p:cNvPr id="13" name="Rectangle à coins arrondis 9">
            <a:extLst>
              <a:ext uri="{FF2B5EF4-FFF2-40B4-BE49-F238E27FC236}">
                <a16:creationId xmlns:a16="http://schemas.microsoft.com/office/drawing/2014/main" id="{0CE8BD4F-57A4-CB4D-A472-621FA4696C22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320952" y="4175026"/>
            <a:ext cx="1700784" cy="777240"/>
          </a:xfrm>
          <a:prstGeom prst="roundRect">
            <a:avLst/>
          </a:prstGeom>
          <a:noFill/>
          <a:ln w="28575" cap="flat" cmpd="sng" algn="ctr">
            <a:solidFill>
              <a:srgbClr val="28235C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fr-CA" sz="3200" dirty="0" err="1">
                <a:ln>
                  <a:solidFill>
                    <a:srgbClr val="28235C"/>
                  </a:solidFill>
                </a:ln>
                <a:solidFill>
                  <a:srgbClr val="28235C"/>
                </a:solidFill>
                <a:latin typeface="Comic Sans MS" panose="030F0702030302020204" pitchFamily="66" charset="0"/>
              </a:rPr>
              <a:t>re</a:t>
            </a:r>
            <a:endParaRPr lang="fr-CA" sz="3200" dirty="0">
              <a:ln>
                <a:solidFill>
                  <a:srgbClr val="28235C"/>
                </a:solidFill>
              </a:ln>
              <a:solidFill>
                <a:srgbClr val="28235C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9E07E88-22CB-0541-AB10-7057C9781371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8429833" y="2568118"/>
            <a:ext cx="2197100" cy="13589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7FE486BC-9220-F545-8B03-85D7F411A504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10412424" y="6550223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</p:spTree>
    <p:extLst>
      <p:ext uri="{BB962C8B-B14F-4D97-AF65-F5344CB8AC3E}">
        <p14:creationId xmlns:p14="http://schemas.microsoft.com/office/powerpoint/2010/main" val="2459937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A4A4E1E0-5F38-E349-8124-0FAE9A5A656F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 rot="16200000">
            <a:off x="2922386" y="-1876464"/>
            <a:ext cx="6314552" cy="10538822"/>
            <a:chOff x="1081217" y="988541"/>
            <a:chExt cx="7438767" cy="11170508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1647E93C-FE2D-BB4E-A587-4A91894A4D82}"/>
                </a:ext>
              </a:extLst>
            </p:cNvPr>
            <p:cNvGrpSpPr/>
            <p:nvPr/>
          </p:nvGrpSpPr>
          <p:grpSpPr>
            <a:xfrm>
              <a:off x="1081217" y="988541"/>
              <a:ext cx="7438767" cy="11170508"/>
              <a:chOff x="1285103" y="988541"/>
              <a:chExt cx="7438767" cy="11170508"/>
            </a:xfrm>
          </p:grpSpPr>
          <p:sp>
            <p:nvSpPr>
              <p:cNvPr id="13" name="Rectangle à coins arrondis 4">
                <a:extLst>
                  <a:ext uri="{FF2B5EF4-FFF2-40B4-BE49-F238E27FC236}">
                    <a16:creationId xmlns:a16="http://schemas.microsoft.com/office/drawing/2014/main" id="{DC253DA4-3DA9-A34E-8394-C5776ECCB237}"/>
                  </a:ext>
                </a:extLst>
              </p:cNvPr>
              <p:cNvSpPr/>
              <p:nvPr/>
            </p:nvSpPr>
            <p:spPr>
              <a:xfrm>
                <a:off x="1285103" y="988541"/>
                <a:ext cx="7438767" cy="11170508"/>
              </a:xfrm>
              <a:prstGeom prst="roundRect">
                <a:avLst/>
              </a:prstGeom>
              <a:solidFill>
                <a:schemeClr val="tx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085C57C-EDA7-7B4B-A2F8-AFCCEAB567D0}"/>
                  </a:ext>
                </a:extLst>
              </p:cNvPr>
              <p:cNvSpPr/>
              <p:nvPr/>
            </p:nvSpPr>
            <p:spPr>
              <a:xfrm>
                <a:off x="1893288" y="2199503"/>
                <a:ext cx="6222397" cy="840259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6328EB9C-D120-1F4D-A07E-1CF286351092}"/>
                </a:ext>
              </a:extLst>
            </p:cNvPr>
            <p:cNvSpPr/>
            <p:nvPr/>
          </p:nvSpPr>
          <p:spPr>
            <a:xfrm>
              <a:off x="4343400" y="11046941"/>
              <a:ext cx="914400" cy="9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3AB0E275-28C8-B545-8579-EF34761E52E4}"/>
                </a:ext>
              </a:extLst>
            </p:cNvPr>
            <p:cNvSpPr/>
            <p:nvPr/>
          </p:nvSpPr>
          <p:spPr>
            <a:xfrm>
              <a:off x="6623222" y="1346885"/>
              <a:ext cx="568411" cy="56841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Rectangle à coins arrondis 10">
              <a:extLst>
                <a:ext uri="{FF2B5EF4-FFF2-40B4-BE49-F238E27FC236}">
                  <a16:creationId xmlns:a16="http://schemas.microsoft.com/office/drawing/2014/main" id="{C25E45DA-75E6-2E4A-9A88-D2230B57AD23}"/>
                </a:ext>
              </a:extLst>
            </p:cNvPr>
            <p:cNvSpPr/>
            <p:nvPr/>
          </p:nvSpPr>
          <p:spPr>
            <a:xfrm>
              <a:off x="3975786" y="1445734"/>
              <a:ext cx="2193324" cy="333634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9C0978F9-A1D9-EE46-96ED-3D22AD2F714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104391" y="931916"/>
            <a:ext cx="8011465" cy="49064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35535891-CD66-AC49-BC44-C8EB049BD47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6200000">
            <a:off x="1186770" y="1490263"/>
            <a:ext cx="540983" cy="55254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Rectangle à coins arrondis 10">
            <a:extLst>
              <a:ext uri="{FF2B5EF4-FFF2-40B4-BE49-F238E27FC236}">
                <a16:creationId xmlns:a16="http://schemas.microsoft.com/office/drawing/2014/main" id="{068F26EE-2984-9143-B6D7-F1A08B7E160D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 rot="16200000">
            <a:off x="445327" y="3300048"/>
            <a:ext cx="2087494" cy="32432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B4AD453-37FA-AB43-A13E-817C861A565B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6200000">
            <a:off x="10465386" y="2977872"/>
            <a:ext cx="703090" cy="7181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8EFBBF99-CA5F-BA4B-8DB8-E2CA79D5A9AC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2284529" y="1051561"/>
            <a:ext cx="7580184" cy="4704442"/>
            <a:chOff x="2417827" y="1649529"/>
            <a:chExt cx="7580184" cy="4155273"/>
          </a:xfrm>
        </p:grpSpPr>
        <p:pic>
          <p:nvPicPr>
            <p:cNvPr id="19" name="Image 18" descr="C:\Users\chapleau_n\Documents\Publication\Programme de rééducation L'arbre des mots\Orthofino\Documents Version définitive\Croquis.jpg">
              <a:extLst>
                <a:ext uri="{FF2B5EF4-FFF2-40B4-BE49-F238E27FC236}">
                  <a16:creationId xmlns:a16="http://schemas.microsoft.com/office/drawing/2014/main" id="{D354C4C4-C7CF-7342-9DF8-F329EDC4D823}"/>
                </a:ext>
              </a:extLst>
            </p:cNvPr>
            <p:cNvPicPr/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2" r="6508" b="59138"/>
            <a:stretch/>
          </p:blipFill>
          <p:spPr bwMode="auto">
            <a:xfrm>
              <a:off x="2417827" y="4585637"/>
              <a:ext cx="805358" cy="775015"/>
            </a:xfrm>
            <a:prstGeom prst="ellipse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4EE0EF82-77C2-9A49-998C-D3CAFE08F326}"/>
                </a:ext>
              </a:extLst>
            </p:cNvPr>
            <p:cNvSpPr/>
            <p:nvPr/>
          </p:nvSpPr>
          <p:spPr>
            <a:xfrm>
              <a:off x="3458874" y="1649529"/>
              <a:ext cx="6539137" cy="4155273"/>
            </a:xfrm>
            <a:prstGeom prst="roundRect">
              <a:avLst/>
            </a:prstGeom>
            <a:solidFill>
              <a:srgbClr val="28235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DC08EF4-0F49-2B49-B23D-FAF4C8E01CB8}"/>
                </a:ext>
              </a:extLst>
            </p:cNvPr>
            <p:cNvSpPr/>
            <p:nvPr/>
          </p:nvSpPr>
          <p:spPr>
            <a:xfrm>
              <a:off x="3912832" y="1844792"/>
              <a:ext cx="5942447" cy="16039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CA" sz="2800" dirty="0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Chacune </a:t>
              </a:r>
              <a:r>
                <a:rPr lang="fr-CA" sz="2800" dirty="0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des </a:t>
              </a:r>
              <a:r>
                <a:rPr lang="fr-CA" sz="2800" dirty="0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parties du mot « resauter » a un sens qui t’aide à découvrir la signification du mot construit. </a:t>
              </a:r>
              <a:endParaRPr lang="fr-CA" sz="28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26" name="Image 25">
            <a:extLst>
              <a:ext uri="{FF2B5EF4-FFF2-40B4-BE49-F238E27FC236}">
                <a16:creationId xmlns:a16="http://schemas.microsoft.com/office/drawing/2014/main" id="{B5E6E6B4-5887-5D4F-A3A7-2886D72B6F0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051" y="6187044"/>
            <a:ext cx="975437" cy="418546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CC148658-91CE-674D-95CC-F382F214075A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0412424" y="6550223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2" name="Rectangle à coins arrondis 1"/>
          <p:cNvSpPr/>
          <p:nvPr>
            <p:custDataLst>
              <p:tags r:id="rId9"/>
            </p:custDataLst>
          </p:nvPr>
        </p:nvSpPr>
        <p:spPr>
          <a:xfrm>
            <a:off x="3732481" y="3300498"/>
            <a:ext cx="2340864" cy="63054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A" sz="2800" dirty="0" smtClean="0">
                <a:solidFill>
                  <a:srgbClr val="002060"/>
                </a:solidFill>
              </a:rPr>
              <a:t>saut</a:t>
            </a:r>
            <a:endParaRPr lang="fr-CA" sz="2800" dirty="0">
              <a:solidFill>
                <a:srgbClr val="002060"/>
              </a:solidFill>
            </a:endParaRPr>
          </a:p>
        </p:txBody>
      </p:sp>
      <p:sp>
        <p:nvSpPr>
          <p:cNvPr id="22" name="Rectangle à coins arrondis 21"/>
          <p:cNvSpPr/>
          <p:nvPr>
            <p:custDataLst>
              <p:tags r:id="rId10"/>
            </p:custDataLst>
          </p:nvPr>
        </p:nvSpPr>
        <p:spPr>
          <a:xfrm>
            <a:off x="3779534" y="4106987"/>
            <a:ext cx="2340864" cy="63054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A" sz="2800" dirty="0" smtClean="0">
                <a:solidFill>
                  <a:srgbClr val="002060"/>
                </a:solidFill>
              </a:rPr>
              <a:t>er</a:t>
            </a:r>
            <a:endParaRPr lang="fr-CA" sz="2800" dirty="0">
              <a:solidFill>
                <a:srgbClr val="002060"/>
              </a:solidFill>
            </a:endParaRPr>
          </a:p>
        </p:txBody>
      </p:sp>
      <p:sp>
        <p:nvSpPr>
          <p:cNvPr id="23" name="Rectangle à coins arrondis 22"/>
          <p:cNvSpPr/>
          <p:nvPr>
            <p:custDataLst>
              <p:tags r:id="rId11"/>
            </p:custDataLst>
          </p:nvPr>
        </p:nvSpPr>
        <p:spPr>
          <a:xfrm>
            <a:off x="3779534" y="4916186"/>
            <a:ext cx="2340864" cy="63054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A" sz="2800" dirty="0" err="1" smtClean="0">
                <a:solidFill>
                  <a:srgbClr val="002060"/>
                </a:solidFill>
              </a:rPr>
              <a:t>re</a:t>
            </a:r>
            <a:endParaRPr lang="fr-CA" sz="2800" dirty="0">
              <a:solidFill>
                <a:srgbClr val="002060"/>
              </a:solidFill>
            </a:endParaRPr>
          </a:p>
        </p:txBody>
      </p:sp>
      <p:sp>
        <p:nvSpPr>
          <p:cNvPr id="24" name="Rectangle à coins arrondis 23"/>
          <p:cNvSpPr/>
          <p:nvPr>
            <p:custDataLst>
              <p:tags r:id="rId12"/>
            </p:custDataLst>
          </p:nvPr>
        </p:nvSpPr>
        <p:spPr>
          <a:xfrm>
            <a:off x="6326328" y="3306594"/>
            <a:ext cx="3192575" cy="63054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A" sz="2800" dirty="0" smtClean="0">
                <a:solidFill>
                  <a:srgbClr val="002060"/>
                </a:solidFill>
              </a:rPr>
              <a:t>« un mouvement - sauter »</a:t>
            </a:r>
            <a:endParaRPr lang="fr-CA" sz="2800" dirty="0">
              <a:solidFill>
                <a:srgbClr val="002060"/>
              </a:solidFill>
            </a:endParaRPr>
          </a:p>
        </p:txBody>
      </p:sp>
      <p:sp>
        <p:nvSpPr>
          <p:cNvPr id="25" name="Rectangle à coins arrondis 24"/>
          <p:cNvSpPr/>
          <p:nvPr>
            <p:custDataLst>
              <p:tags r:id="rId13"/>
            </p:custDataLst>
          </p:nvPr>
        </p:nvSpPr>
        <p:spPr>
          <a:xfrm>
            <a:off x="6373381" y="4113083"/>
            <a:ext cx="3192575" cy="63054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A" sz="2800" dirty="0" smtClean="0">
                <a:solidFill>
                  <a:srgbClr val="002060"/>
                </a:solidFill>
              </a:rPr>
              <a:t>« l’action »</a:t>
            </a:r>
            <a:endParaRPr lang="fr-CA" sz="2800" dirty="0">
              <a:solidFill>
                <a:srgbClr val="002060"/>
              </a:solidFill>
            </a:endParaRPr>
          </a:p>
        </p:txBody>
      </p:sp>
      <p:sp>
        <p:nvSpPr>
          <p:cNvPr id="29" name="Rectangle à coins arrondis 28"/>
          <p:cNvSpPr/>
          <p:nvPr>
            <p:custDataLst>
              <p:tags r:id="rId14"/>
            </p:custDataLst>
          </p:nvPr>
        </p:nvSpPr>
        <p:spPr>
          <a:xfrm>
            <a:off x="6373381" y="4922282"/>
            <a:ext cx="3192575" cy="63054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A" sz="2800" dirty="0" smtClean="0">
                <a:solidFill>
                  <a:srgbClr val="002060"/>
                </a:solidFill>
              </a:rPr>
              <a:t>« de nouveau »</a:t>
            </a:r>
            <a:endParaRPr lang="fr-CA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3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  <p:bldP spid="23" grpId="0" animBg="1"/>
      <p:bldP spid="24" grpId="0" animBg="1"/>
      <p:bldP spid="25" grpId="0" animBg="1"/>
      <p:bldP spid="2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rneau">
  <a:themeElements>
    <a:clrScheme name="Custom 17">
      <a:dk1>
        <a:srgbClr val="000000"/>
      </a:dk1>
      <a:lt1>
        <a:srgbClr val="FFFFFF"/>
      </a:lt1>
      <a:dk2>
        <a:srgbClr val="CDCDCD"/>
      </a:dk2>
      <a:lt2>
        <a:srgbClr val="626262"/>
      </a:lt2>
      <a:accent1>
        <a:srgbClr val="006472"/>
      </a:accent1>
      <a:accent2>
        <a:srgbClr val="00ACCD"/>
      </a:accent2>
      <a:accent3>
        <a:srgbClr val="46AB2A"/>
      </a:accent3>
      <a:accent4>
        <a:srgbClr val="49134C"/>
      </a:accent4>
      <a:accent5>
        <a:srgbClr val="9E3D96"/>
      </a:accent5>
      <a:accent6>
        <a:srgbClr val="FD7E08"/>
      </a:accent6>
      <a:hlink>
        <a:srgbClr val="006472"/>
      </a:hlink>
      <a:folHlink>
        <a:srgbClr val="49134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rgbClr val="676767"/>
            </a:solidFill>
            <a:effectLst/>
            <a:latin typeface="Calibri" charset="0"/>
            <a:ea typeface="ヒラギノ角ゴ ProN W3" charset="0"/>
            <a:cs typeface="ヒラギノ角ゴ ProN W3" charset="0"/>
            <a:sym typeface="Calibri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rgbClr val="676767"/>
            </a:solidFill>
            <a:effectLst/>
            <a:latin typeface="Calibri" charset="0"/>
            <a:ea typeface="ヒラギノ角ゴ ProN W3" charset="0"/>
            <a:cs typeface="ヒラギノ角ゴ ProN W3" charset="0"/>
            <a:sym typeface="Calibri" charset="0"/>
          </a:defRPr>
        </a:defPPr>
      </a:lstStyle>
    </a:lnDef>
  </a:objectDefaults>
  <a:extraClrSchemeLst>
    <a:extraClrScheme>
      <a:clrScheme name="Title &amp; Subtitle cop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morneau">
  <a:themeElements>
    <a:clrScheme name="Custom 17">
      <a:dk1>
        <a:srgbClr val="000000"/>
      </a:dk1>
      <a:lt1>
        <a:srgbClr val="FFFFFF"/>
      </a:lt1>
      <a:dk2>
        <a:srgbClr val="CDCDCD"/>
      </a:dk2>
      <a:lt2>
        <a:srgbClr val="626262"/>
      </a:lt2>
      <a:accent1>
        <a:srgbClr val="006472"/>
      </a:accent1>
      <a:accent2>
        <a:srgbClr val="00ACCD"/>
      </a:accent2>
      <a:accent3>
        <a:srgbClr val="46AB2A"/>
      </a:accent3>
      <a:accent4>
        <a:srgbClr val="49134C"/>
      </a:accent4>
      <a:accent5>
        <a:srgbClr val="9E3D96"/>
      </a:accent5>
      <a:accent6>
        <a:srgbClr val="FD7E08"/>
      </a:accent6>
      <a:hlink>
        <a:srgbClr val="006472"/>
      </a:hlink>
      <a:folHlink>
        <a:srgbClr val="49134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rgbClr val="676767"/>
            </a:solidFill>
            <a:effectLst/>
            <a:latin typeface="Calibri" charset="0"/>
            <a:ea typeface="ヒラギノ角ゴ ProN W3" charset="0"/>
            <a:cs typeface="ヒラギノ角ゴ ProN W3" charset="0"/>
            <a:sym typeface="Calibri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rgbClr val="676767"/>
            </a:solidFill>
            <a:effectLst/>
            <a:latin typeface="Calibri" charset="0"/>
            <a:ea typeface="ヒラギノ角ゴ ProN W3" charset="0"/>
            <a:cs typeface="ヒラギノ角ゴ ProN W3" charset="0"/>
            <a:sym typeface="Calibri" charset="0"/>
          </a:defRPr>
        </a:defPPr>
      </a:lstStyle>
    </a:lnDef>
  </a:objectDefaults>
  <a:extraClrSchemeLst>
    <a:extraClrScheme>
      <a:clrScheme name="Title &amp; Subtitle cop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morneau</Template>
  <TotalTime>584</TotalTime>
  <Words>893</Words>
  <Application>Microsoft Office PowerPoint</Application>
  <PresentationFormat>Grand écran</PresentationFormat>
  <Paragraphs>113</Paragraphs>
  <Slides>20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20</vt:i4>
      </vt:variant>
    </vt:vector>
  </HeadingPairs>
  <TitlesOfParts>
    <vt:vector size="31" baseType="lpstr">
      <vt:lpstr>ＭＳ Ｐゴシック</vt:lpstr>
      <vt:lpstr>Arial</vt:lpstr>
      <vt:lpstr>Calibri</vt:lpstr>
      <vt:lpstr>Calibri Light</vt:lpstr>
      <vt:lpstr>Comic Sans MS</vt:lpstr>
      <vt:lpstr>Gill Sans</vt:lpstr>
      <vt:lpstr>Wingdings</vt:lpstr>
      <vt:lpstr>ヒラギノ角ゴ ProN W3</vt:lpstr>
      <vt:lpstr>morneau</vt:lpstr>
      <vt:lpstr>1_morneau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UQAM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 familles de mots</dc:title>
  <dc:creator>Chapleau, Nathalie</dc:creator>
  <cp:lastModifiedBy>Évaluateur</cp:lastModifiedBy>
  <cp:revision>104</cp:revision>
  <dcterms:created xsi:type="dcterms:W3CDTF">2018-02-13T21:23:20Z</dcterms:created>
  <dcterms:modified xsi:type="dcterms:W3CDTF">2022-09-04T15:39:38Z</dcterms:modified>
</cp:coreProperties>
</file>