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318" r:id="rId4"/>
    <p:sldId id="319" r:id="rId5"/>
    <p:sldId id="351" r:id="rId6"/>
    <p:sldId id="389" r:id="rId7"/>
    <p:sldId id="404" r:id="rId8"/>
    <p:sldId id="379" r:id="rId9"/>
    <p:sldId id="325" r:id="rId10"/>
    <p:sldId id="405" r:id="rId11"/>
    <p:sldId id="406" r:id="rId12"/>
    <p:sldId id="407" r:id="rId13"/>
    <p:sldId id="322" r:id="rId14"/>
    <p:sldId id="387" r:id="rId15"/>
    <p:sldId id="408" r:id="rId16"/>
    <p:sldId id="409" r:id="rId17"/>
    <p:sldId id="410" r:id="rId18"/>
    <p:sldId id="328" r:id="rId19"/>
    <p:sldId id="411" r:id="rId20"/>
    <p:sldId id="412" r:id="rId21"/>
    <p:sldId id="413" r:id="rId22"/>
    <p:sldId id="334" r:id="rId23"/>
    <p:sldId id="414" r:id="rId24"/>
    <p:sldId id="415" r:id="rId25"/>
    <p:sldId id="416" r:id="rId26"/>
    <p:sldId id="385" r:id="rId27"/>
    <p:sldId id="417" r:id="rId28"/>
    <p:sldId id="418" r:id="rId29"/>
    <p:sldId id="419" r:id="rId30"/>
    <p:sldId id="420" r:id="rId31"/>
    <p:sldId id="339" r:id="rId32"/>
    <p:sldId id="403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50"/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2021-08-09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2021-08-09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2021-08-09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2021-08-09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2021-08-09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2021-08-09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2021-08-09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2021-08-09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2021-08-09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2021-08-09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16.jpg"/><Relationship Id="rId2" Type="http://schemas.openxmlformats.org/officeDocument/2006/relationships/tags" Target="../tags/tag82.xml"/><Relationship Id="rId16" Type="http://schemas.openxmlformats.org/officeDocument/2006/relationships/image" Target="../media/image15.emf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12.pn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image" Target="../media/image12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19" Type="http://schemas.openxmlformats.org/officeDocument/2006/relationships/image" Target="../media/image15.emf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18.emf"/><Relationship Id="rId4" Type="http://schemas.openxmlformats.org/officeDocument/2006/relationships/tags" Target="../tags/tag113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12.png"/><Relationship Id="rId4" Type="http://schemas.openxmlformats.org/officeDocument/2006/relationships/tags" Target="../tags/tag120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11.jpeg"/><Relationship Id="rId5" Type="http://schemas.openxmlformats.org/officeDocument/2006/relationships/tags" Target="../tags/tag128.xml"/><Relationship Id="rId10" Type="http://schemas.openxmlformats.org/officeDocument/2006/relationships/image" Target="../media/image12.png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16.jpg"/><Relationship Id="rId2" Type="http://schemas.openxmlformats.org/officeDocument/2006/relationships/tags" Target="../tags/tag133.xml"/><Relationship Id="rId16" Type="http://schemas.openxmlformats.org/officeDocument/2006/relationships/image" Target="../media/image15.emf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image" Target="../media/image12.pn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image" Target="../media/image12.pn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19" Type="http://schemas.openxmlformats.org/officeDocument/2006/relationships/image" Target="../media/image15.emf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10" Type="http://schemas.openxmlformats.org/officeDocument/2006/relationships/image" Target="../media/image12.png"/><Relationship Id="rId4" Type="http://schemas.openxmlformats.org/officeDocument/2006/relationships/tags" Target="../tags/tag164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1.jpeg"/><Relationship Id="rId5" Type="http://schemas.openxmlformats.org/officeDocument/2006/relationships/tags" Target="../tags/tag172.xml"/><Relationship Id="rId10" Type="http://schemas.openxmlformats.org/officeDocument/2006/relationships/image" Target="../media/image12.png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16.jpg"/><Relationship Id="rId2" Type="http://schemas.openxmlformats.org/officeDocument/2006/relationships/tags" Target="../tags/tag177.xml"/><Relationship Id="rId16" Type="http://schemas.openxmlformats.org/officeDocument/2006/relationships/image" Target="../media/image15.emf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image" Target="../media/image12.png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4.sv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2.png"/><Relationship Id="rId5" Type="http://schemas.openxmlformats.org/officeDocument/2006/relationships/tags" Target="../tags/tag7.xml"/><Relationship Id="rId10" Type="http://schemas.openxmlformats.org/officeDocument/2006/relationships/image" Target="../media/image11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image" Target="../media/image12.pn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10" Type="http://schemas.openxmlformats.org/officeDocument/2006/relationships/tags" Target="../tags/tag198.xml"/><Relationship Id="rId19" Type="http://schemas.openxmlformats.org/officeDocument/2006/relationships/image" Target="../media/image15.emf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10" Type="http://schemas.openxmlformats.org/officeDocument/2006/relationships/image" Target="../media/image12.png"/><Relationship Id="rId4" Type="http://schemas.openxmlformats.org/officeDocument/2006/relationships/tags" Target="../tags/tag208.xml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11.jpeg"/><Relationship Id="rId5" Type="http://schemas.openxmlformats.org/officeDocument/2006/relationships/tags" Target="../tags/tag216.xml"/><Relationship Id="rId10" Type="http://schemas.openxmlformats.org/officeDocument/2006/relationships/image" Target="../media/image12.png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image" Target="../media/image16.jpg"/><Relationship Id="rId2" Type="http://schemas.openxmlformats.org/officeDocument/2006/relationships/tags" Target="../tags/tag221.xml"/><Relationship Id="rId16" Type="http://schemas.openxmlformats.org/officeDocument/2006/relationships/image" Target="../media/image15.emf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image" Target="../media/image12.png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image" Target="../media/image12.png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10" Type="http://schemas.openxmlformats.org/officeDocument/2006/relationships/tags" Target="../tags/tag242.xml"/><Relationship Id="rId19" Type="http://schemas.openxmlformats.org/officeDocument/2006/relationships/image" Target="../media/image15.emf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10" Type="http://schemas.openxmlformats.org/officeDocument/2006/relationships/image" Target="../media/image12.png"/><Relationship Id="rId4" Type="http://schemas.openxmlformats.org/officeDocument/2006/relationships/tags" Target="../tags/tag252.xml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11.jpeg"/><Relationship Id="rId5" Type="http://schemas.openxmlformats.org/officeDocument/2006/relationships/tags" Target="../tags/tag260.xml"/><Relationship Id="rId10" Type="http://schemas.openxmlformats.org/officeDocument/2006/relationships/image" Target="../media/image12.png"/><Relationship Id="rId4" Type="http://schemas.openxmlformats.org/officeDocument/2006/relationships/tags" Target="../tags/tag259.xml"/><Relationship Id="rId9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image" Target="../media/image16.jpg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image" Target="../media/image15.emf"/><Relationship Id="rId2" Type="http://schemas.openxmlformats.org/officeDocument/2006/relationships/tags" Target="../tags/tag265.xml"/><Relationship Id="rId16" Type="http://schemas.openxmlformats.org/officeDocument/2006/relationships/image" Target="../media/image12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image" Target="../media/image12.png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10" Type="http://schemas.openxmlformats.org/officeDocument/2006/relationships/tags" Target="../tags/tag287.xml"/><Relationship Id="rId19" Type="http://schemas.openxmlformats.org/officeDocument/2006/relationships/image" Target="../media/image15.emf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10" Type="http://schemas.openxmlformats.org/officeDocument/2006/relationships/image" Target="../media/image18.emf"/><Relationship Id="rId4" Type="http://schemas.openxmlformats.org/officeDocument/2006/relationships/tags" Target="../tags/tag297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4.png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10" Type="http://schemas.openxmlformats.org/officeDocument/2006/relationships/image" Target="../media/image18.emf"/><Relationship Id="rId4" Type="http://schemas.openxmlformats.org/officeDocument/2006/relationships/tags" Target="../tags/tag304.xml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10" Type="http://schemas.openxmlformats.org/officeDocument/2006/relationships/image" Target="../media/image12.png"/><Relationship Id="rId4" Type="http://schemas.openxmlformats.org/officeDocument/2006/relationships/tags" Target="../tags/tag31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1.jpeg"/><Relationship Id="rId5" Type="http://schemas.openxmlformats.org/officeDocument/2006/relationships/tags" Target="../tags/tag24.xml"/><Relationship Id="rId10" Type="http://schemas.openxmlformats.org/officeDocument/2006/relationships/image" Target="../media/image12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16.jpg"/><Relationship Id="rId2" Type="http://schemas.openxmlformats.org/officeDocument/2006/relationships/tags" Target="../tags/tag29.xml"/><Relationship Id="rId16" Type="http://schemas.openxmlformats.org/officeDocument/2006/relationships/image" Target="../media/image15.emf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12.pn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12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image" Target="../media/image15.emf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18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7.png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image" Target="../media/image12.png"/><Relationship Id="rId4" Type="http://schemas.openxmlformats.org/officeDocument/2006/relationships/tags" Target="../tags/tag69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1.jpeg"/><Relationship Id="rId5" Type="http://schemas.openxmlformats.org/officeDocument/2006/relationships/tags" Target="../tags/tag77.xml"/><Relationship Id="rId10" Type="http://schemas.openxmlformats.org/officeDocument/2006/relationships/image" Target="../media/image12.png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19866" y="4466951"/>
            <a:ext cx="255230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b="0" cap="none" spc="0" dirty="0" smtClean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Découpe le mot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Découpe le mot pour trouver le mot de base.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  froid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651006" y="3403424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err="1" smtClean="0">
                <a:solidFill>
                  <a:srgbClr val="27235C"/>
                </a:solidFill>
                <a:latin typeface="Comic Sans MS" panose="030F0702030302020204" pitchFamily="66" charset="0"/>
              </a:rPr>
              <a:t>re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14903" y="3399520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err="1" smtClean="0">
                <a:solidFill>
                  <a:srgbClr val="27235C"/>
                </a:solidFill>
                <a:latin typeface="Comic Sans MS" panose="030F0702030302020204" pitchFamily="66" charset="0"/>
              </a:rPr>
              <a:t>ir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9">
            <a:off x="3538171" y="4425817"/>
            <a:ext cx="1274388" cy="18608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1618">
            <a:off x="7219391" y="1721575"/>
            <a:ext cx="1274388" cy="1860861"/>
          </a:xfrm>
          <a:prstGeom prst="rect">
            <a:avLst/>
          </a:prstGeom>
          <a:ln>
            <a:solidFill>
              <a:srgbClr val="A4CB50"/>
            </a:solidFill>
          </a:ln>
        </p:spPr>
      </p:pic>
    </p:spTree>
    <p:extLst>
      <p:ext uri="{BB962C8B-B14F-4D97-AF65-F5344CB8AC3E}">
        <p14:creationId xmlns:p14="http://schemas.microsoft.com/office/powerpoint/2010/main" val="19164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0.00023 C -0.00026 -0.00463 -0.00078 -0.00903 -0.00078 -0.01343 C -0.00078 -0.02014 -0.00039 -0.02685 -8.33333E-7 -0.03333 C 0.00065 -0.05231 0.00026 -0.0456 0.00143 -0.0588 C 0.00169 -0.06944 0.00182 -0.08009 0.00221 -0.09074 C 0.00221 -0.09259 0.00274 -0.09421 0.003 -0.09606 C 0.00339 -0.1 0.00378 -0.10694 0.00443 -0.11111 C 0.00482 -0.11343 0.00599 -0.11898 0.00599 -0.11898 C 0.00703 -0.14768 0.00729 -0.14398 0.00599 -0.18148 C 0.00573 -0.18889 0.00625 -0.1963 0.00443 -0.20278 C 0.00313 -0.20741 0.00234 -0.20972 0.00143 -0.21481 C 0.00117 -0.21643 0.00104 -0.21829 0.00065 -0.22014 C 0.00026 -0.22199 -0.00039 -0.22361 -0.00078 -0.22546 C -0.00117 -0.22662 -0.00117 -0.22824 -0.00156 -0.2294 C -0.00195 -0.23079 -0.0026 -0.23194 -0.00299 -0.23333 C -0.00364 -0.23518 -0.00417 -0.23681 -0.00456 -0.23866 C -0.0056 -0.24306 -0.00508 -0.24375 -0.00677 -0.24815 C -0.00742 -0.24954 -0.00833 -0.25069 -0.00911 -0.25208 C -0.0095 -0.2544 -0.00989 -0.25671 -0.01055 -0.2588 C -0.01094 -0.26018 -0.01159 -0.26134 -0.01211 -0.26273 C -0.01289 -0.26505 -0.01354 -0.26736 -0.01432 -0.26944 C -0.01497 -0.2713 -0.01588 -0.27292 -0.01654 -0.27477 C -0.01719 -0.27639 -0.01732 -0.27847 -0.0181 -0.28009 C -0.01888 -0.28171 -0.02018 -0.28241 -0.02109 -0.28403 C -0.02187 -0.28565 -0.02239 -0.28773 -0.02331 -0.28935 C -0.02422 -0.29097 -0.02539 -0.2919 -0.0263 -0.29329 C -0.02904 -0.29815 -0.02669 -0.29699 -0.0293 -0.30278 C -0.03086 -0.30625 -0.03281 -0.30903 -0.0345 -0.31204 C -0.03529 -0.31343 -0.0362 -0.31458 -0.03685 -0.31597 C -0.04336 -0.33171 -0.03503 -0.3125 -0.04128 -0.32546 C -0.04206 -0.32708 -0.04271 -0.32917 -0.04349 -0.33079 C -0.0444 -0.33241 -0.04557 -0.33333 -0.04648 -0.33472 C -0.05039 -0.34815 -0.04518 -0.33194 -0.05104 -0.34398 C -0.05182 -0.3456 -0.05182 -0.34792 -0.0526 -0.34931 C -0.05312 -0.35069 -0.05404 -0.35116 -0.05482 -0.35208 C -0.05586 -0.35324 -0.0569 -0.3544 -0.05781 -0.35602 C -0.05872 -0.35764 -0.05911 -0.35972 -0.06003 -0.36134 C -0.06094 -0.36296 -0.06211 -0.36389 -0.06302 -0.36528 C -0.06393 -0.3669 -0.06445 -0.36921 -0.06523 -0.37083 C -0.06588 -0.37176 -0.0668 -0.37245 -0.06758 -0.37338 C -0.06849 -0.37477 -0.06966 -0.37593 -0.07057 -0.37731 C -0.07239 -0.38032 -0.0737 -0.38426 -0.07578 -0.38681 C -0.0806 -0.39236 -0.07526 -0.38565 -0.08099 -0.39468 C -0.08203 -0.39606 -0.08307 -0.39722 -0.08398 -0.39861 C -0.08489 -0.4 -0.08542 -0.40162 -0.08633 -0.40278 C -0.08841 -0.40602 -0.09062 -0.40926 -0.09297 -0.41204 C -0.09375 -0.41296 -0.09453 -0.41389 -0.09531 -0.41481 C -0.09596 -0.41528 -0.09687 -0.41528 -0.09753 -0.41597 C -0.09961 -0.41806 -0.1013 -0.4213 -0.10351 -0.42268 C -0.11029 -0.42685 -0.09961 -0.4206 -0.1095 -0.42546 C -0.11107 -0.42616 -0.1125 -0.42731 -0.11406 -0.42801 C -0.11601 -0.42893 -0.1181 -0.42963 -0.12005 -0.43079 C -0.12148 -0.43171 -0.12292 -0.43287 -0.12448 -0.43333 C -0.12682 -0.43426 -0.12904 -0.43495 -0.13125 -0.43611 C -0.13203 -0.43634 -0.13268 -0.43704 -0.13346 -0.43727 C -0.13503 -0.43796 -0.13646 -0.43819 -0.13802 -0.43866 C -0.13906 -0.43912 -0.13997 -0.43981 -0.14101 -0.44005 C -0.14297 -0.44074 -0.14505 -0.44097 -0.147 -0.44143 L -0.15221 -0.44259 C -0.15898 -0.44236 -0.16575 -0.44213 -0.17253 -0.44143 C -0.17383 -0.4412 -0.17682 -0.43819 -0.17773 -0.43727 C -0.17851 -0.43681 -0.1793 -0.43657 -0.17995 -0.43611 C -0.18125 -0.43426 -0.18372 -0.43102 -0.18529 -0.4294 C -0.1862 -0.42847 -0.18724 -0.42778 -0.18828 -0.42662 C -0.18906 -0.42593 -0.18971 -0.42454 -0.19049 -0.42407 C -0.19167 -0.42315 -0.19297 -0.42315 -0.19427 -0.42268 C -0.19479 -0.4213 -0.19505 -0.41968 -0.1957 -0.41875 C -0.19635 -0.41782 -0.19726 -0.41806 -0.19805 -0.41736 C -0.19883 -0.41667 -0.19948 -0.41551 -0.20026 -0.41481 C -0.20078 -0.41343 -0.20117 -0.41204 -0.20169 -0.41065 C -0.20247 -0.4088 -0.20338 -0.40718 -0.20404 -0.40532 C -0.20456 -0.4037 -0.20495 -0.40185 -0.20547 -0.4 C -0.20638 -0.39722 -0.20794 -0.39514 -0.20846 -0.39213 L -0.21003 -0.38403 L -0.21068 -0.38009 C -0.21094 -0.37685 -0.2112 -0.37384 -0.21146 -0.37083 C -0.21289 -0.35694 -0.21042 -0.35741 -0.21367 -0.35741 L -0.21367 -0.35718 " pathEditMode="relative" rAng="0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-0.00093 0.00638 -0.01019 0.0082 -0.01204 C 0.00885 -0.01273 0.00963 -0.0132 0.01041 -0.01343 C 0.0125 -0.01435 0.01666 -0.01551 0.01875 -0.01597 C 0.01927 -0.01597 0.03268 -0.01551 0.03671 -0.01343 C 0.03958 -0.01181 0.0401 -0.00949 0.0427 -0.00671 C 0.04362 -0.00579 0.04479 -0.00509 0.0457 -0.00417 C 0.04778 -0.00162 0.04948 0.00185 0.05169 0.00393 C 0.05273 0.00486 0.05377 0.00555 0.05468 0.00648 C 0.05794 0.00995 0.06145 0.01551 0.06523 0.01736 C 0.07526 0.02176 0.05976 0.01458 0.072 0.0213 C 0.07395 0.02222 0.07604 0.02222 0.07799 0.02384 C 0.08229 0.02778 0.07981 0.02616 0.08541 0.02801 C 0.0944 0.0375 0.08359 0.02662 0.09375 0.03449 C 0.09453 0.03518 0.09518 0.03634 0.09596 0.03727 C 0.09687 0.03819 0.09804 0.03889 0.09895 0.03981 C 0.1013 0.04236 0.10312 0.0463 0.10573 0.04792 C 0.10638 0.04838 0.10729 0.04861 0.10794 0.0493 C 0.10937 0.05046 0.11328 0.05602 0.11393 0.05717 C 0.11497 0.05903 0.11588 0.06088 0.11692 0.0625 C 0.11783 0.06412 0.11901 0.06528 0.11992 0.06667 C 0.1207 0.06875 0.12122 0.07153 0.12213 0.07315 C 0.12343 0.07546 0.12552 0.07616 0.12669 0.07847 C 0.12773 0.08079 0.12877 0.08287 0.12968 0.08518 C 0.1302 0.08657 0.1306 0.08819 0.13125 0.08935 C 0.13203 0.09074 0.13333 0.09167 0.13424 0.09329 C 0.13685 0.09815 0.1358 0.09815 0.13789 0.10255 C 0.13867 0.10393 0.13958 0.10509 0.14023 0.10648 C 0.14427 0.11528 0.13854 0.10532 0.14401 0.11597 C 0.14557 0.11921 0.14778 0.12153 0.14921 0.12523 C 0.1526 0.13426 0.1483 0.12315 0.15364 0.13588 C 0.15429 0.13727 0.15468 0.13866 0.1552 0.13981 C 0.15586 0.14143 0.15677 0.14236 0.15742 0.14398 C 0.15807 0.14514 0.15846 0.14653 0.15898 0.14792 C 0.16067 0.15208 0.16419 0.15995 0.16419 0.15995 C 0.16445 0.16134 0.16458 0.16273 0.16497 0.16389 C 0.16536 0.16528 0.16601 0.16667 0.1664 0.16782 C 0.16718 0.17014 0.16796 0.17245 0.16875 0.17454 C 0.17031 0.1912 0.17018 0.1875 0.16875 0.21458 C 0.16823 0.22315 0.16731 0.22083 0.16575 0.22662 C 0.16536 0.22778 0.16536 0.2294 0.16497 0.23055 C 0.16237 0.23981 0.16354 0.23472 0.16041 0.2412 C 0.15963 0.24282 0.15911 0.24491 0.1582 0.24653 C 0.15729 0.24815 0.15612 0.24907 0.1552 0.25069 C 0.15455 0.25162 0.15416 0.25324 0.15364 0.25463 C 0.15299 0.25648 0.15234 0.25833 0.15143 0.25995 C 0.15052 0.26157 0.14935 0.26227 0.14843 0.26389 C 0.14752 0.26551 0.14713 0.26759 0.14622 0.26921 C 0.14296 0.275 0.14388 0.2713 0.14088 0.27592 C 0.13984 0.27755 0.13906 0.27963 0.13789 0.28125 C 0.13698 0.28264 0.1358 0.2838 0.13489 0.28518 C 0.13411 0.2868 0.13359 0.28912 0.13268 0.29051 C 0.1306 0.29398 0.12799 0.2963 0.12591 0.3 C 0.125 0.30162 0.12408 0.3037 0.12291 0.30532 C 0.11979 0.30949 0.12057 0.30671 0.1177 0.30926 C 0.11692 0.30995 0.11627 0.31111 0.11549 0.3118 C 0.11471 0.3125 0.11393 0.31273 0.11315 0.31319 C 0.11185 0.31435 0.11067 0.31597 0.1095 0.31736 C 0.10872 0.31805 0.10807 0.31944 0.10716 0.31991 C 0.10599 0.3206 0.10468 0.32083 0.10338 0.3213 C 0.0957 0.33032 0.11185 0.3118 0.09218 0.32917 C 0.08841 0.33264 0.08932 0.33217 0.08463 0.33449 C 0.08372 0.33518 0.08268 0.33518 0.08164 0.33588 C 0.07981 0.33727 0.07838 0.33935 0.07643 0.33981 C 0.07369 0.34051 0.07096 0.34074 0.06823 0.3412 C 0.0664 0.34167 0.06471 0.34236 0.06289 0.34259 C 0.05963 0.34305 0.05651 0.34375 0.05312 0.34398 C 0.0444 0.34467 0.03567 0.34537 0.02695 0.34537 L 0.02695 0.34537 " pathEditMode="relative" ptsTypes="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4891843" y="111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 nouveau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le sens des parties du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e 2"/>
          <p:cNvGrpSpPr/>
          <p:nvPr>
            <p:custDataLst>
              <p:tags r:id="rId9"/>
            </p:custDataLst>
          </p:nvPr>
        </p:nvGrpSpPr>
        <p:grpSpPr>
          <a:xfrm>
            <a:off x="731517" y="1115568"/>
            <a:ext cx="4059938" cy="1566671"/>
            <a:chOff x="731517" y="1097280"/>
            <a:chExt cx="4059938" cy="1901952"/>
          </a:xfrm>
        </p:grpSpPr>
        <p:sp>
          <p:nvSpPr>
            <p:cNvPr id="2" name="Flèche droite 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1517" y="1663535"/>
              <a:ext cx="36667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err="1">
                  <a:solidFill>
                    <a:srgbClr val="27235C"/>
                  </a:solidFill>
                  <a:latin typeface="Comic Sans MS" panose="030F0702030302020204" pitchFamily="66" charset="0"/>
                </a:rPr>
                <a:t>r</a:t>
              </a:r>
              <a:r>
                <a:rPr lang="fr-CA" sz="4000" dirty="0" err="1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</a:t>
              </a:r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à coins arrondis 19"/>
          <p:cNvSpPr/>
          <p:nvPr>
            <p:custDataLst>
              <p:tags r:id="rId10"/>
            </p:custDataLst>
          </p:nvPr>
        </p:nvSpPr>
        <p:spPr>
          <a:xfrm>
            <a:off x="4897939" y="3014473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 est à une basse température.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e 20"/>
          <p:cNvGrpSpPr/>
          <p:nvPr>
            <p:custDataLst>
              <p:tags r:id="rId11"/>
            </p:custDataLst>
          </p:nvPr>
        </p:nvGrpSpPr>
        <p:grpSpPr>
          <a:xfrm>
            <a:off x="737613" y="3014472"/>
            <a:ext cx="4059938" cy="1566671"/>
            <a:chOff x="731517" y="1097280"/>
            <a:chExt cx="4059938" cy="1901952"/>
          </a:xfrm>
        </p:grpSpPr>
        <p:sp>
          <p:nvSpPr>
            <p:cNvPr id="22" name="Flèche droite 2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froid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à coins arrondis 23"/>
          <p:cNvSpPr/>
          <p:nvPr>
            <p:custDataLst>
              <p:tags r:id="rId12"/>
            </p:custDataLst>
          </p:nvPr>
        </p:nvSpPr>
        <p:spPr>
          <a:xfrm>
            <a:off x="4897939" y="492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’action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e 24"/>
          <p:cNvGrpSpPr/>
          <p:nvPr>
            <p:custDataLst>
              <p:tags r:id="rId13"/>
            </p:custDataLst>
          </p:nvPr>
        </p:nvGrpSpPr>
        <p:grpSpPr>
          <a:xfrm>
            <a:off x="737613" y="4925568"/>
            <a:ext cx="4059938" cy="1566671"/>
            <a:chOff x="731517" y="1097280"/>
            <a:chExt cx="4059938" cy="1901952"/>
          </a:xfrm>
        </p:grpSpPr>
        <p:sp>
          <p:nvSpPr>
            <p:cNvPr id="26" name="Flèche droite 25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r>
                <a:rPr lang="fr-CA" sz="4000" dirty="0" err="1">
                  <a:solidFill>
                    <a:srgbClr val="27235C"/>
                  </a:solidFill>
                  <a:latin typeface="Comic Sans MS" panose="030F0702030302020204" pitchFamily="66" charset="0"/>
                </a:rPr>
                <a:t>i</a:t>
              </a:r>
              <a:r>
                <a:rPr lang="fr-CA" sz="4000" dirty="0" err="1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r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1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764024" y="1060704"/>
            <a:ext cx="6178631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observé le mot?</a:t>
            </a:r>
          </a:p>
          <a:p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Parfois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de base se termine par une lettre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muette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 te permet de former un autre mot comme « petit » et « petitesse ».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482806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37473"/>
            <a:ext cx="588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dégeler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Découpe le mot pour trouver le mot de base.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  gel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934470" y="3403424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dé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839999" y="3399520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9">
            <a:off x="3538171" y="4425817"/>
            <a:ext cx="1274388" cy="18608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1618">
            <a:off x="7219391" y="1721575"/>
            <a:ext cx="1274388" cy="1860861"/>
          </a:xfrm>
          <a:prstGeom prst="rect">
            <a:avLst/>
          </a:prstGeom>
          <a:ln>
            <a:solidFill>
              <a:srgbClr val="A4CB50"/>
            </a:solidFill>
          </a:ln>
        </p:spPr>
      </p:pic>
    </p:spTree>
    <p:extLst>
      <p:ext uri="{BB962C8B-B14F-4D97-AF65-F5344CB8AC3E}">
        <p14:creationId xmlns:p14="http://schemas.microsoft.com/office/powerpoint/2010/main" val="37646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2.08333E-6 0.00023 C -0.00026 -0.00463 -0.00078 -0.00903 -0.00078 -0.01343 C -0.00078 -0.02014 -0.00039 -0.02685 2.08333E-6 -0.03333 C 0.00065 -0.05231 0.00026 -0.0456 0.00143 -0.0588 C 0.00169 -0.06944 0.00182 -0.08009 0.00221 -0.09074 C 0.00221 -0.09259 0.00273 -0.09421 0.00299 -0.09606 C 0.00338 -0.1 0.00377 -0.10694 0.00443 -0.11111 C 0.00482 -0.11343 0.00599 -0.11898 0.00599 -0.11898 C 0.00703 -0.14768 0.00729 -0.14398 0.00599 -0.18148 C 0.00573 -0.18889 0.00625 -0.1963 0.00443 -0.20278 C 0.00312 -0.20741 0.00234 -0.20972 0.00143 -0.21481 C 0.00117 -0.21643 0.00104 -0.21829 0.00065 -0.22014 C 0.00026 -0.22199 -0.00039 -0.22361 -0.00078 -0.22546 C -0.00117 -0.22662 -0.00117 -0.22824 -0.00156 -0.2294 C -0.00196 -0.23079 -0.00261 -0.23194 -0.003 -0.23333 C -0.00365 -0.23518 -0.00417 -0.23681 -0.00456 -0.23866 C -0.0056 -0.24306 -0.00508 -0.24375 -0.00677 -0.24815 C -0.00742 -0.24954 -0.00834 -0.25069 -0.00912 -0.25208 C -0.00951 -0.2544 -0.0099 -0.25671 -0.01055 -0.2588 C -0.01094 -0.26018 -0.01159 -0.26134 -0.01211 -0.26273 C -0.01289 -0.26505 -0.01354 -0.26736 -0.01432 -0.26944 C -0.01498 -0.2713 -0.01589 -0.27292 -0.01654 -0.27477 C -0.01719 -0.27639 -0.01732 -0.27847 -0.0181 -0.28009 C -0.01888 -0.28171 -0.02018 -0.28241 -0.0211 -0.28403 C -0.02188 -0.28565 -0.0224 -0.28773 -0.02331 -0.28935 C -0.02422 -0.29097 -0.02539 -0.2919 -0.0263 -0.29329 C -0.02904 -0.29815 -0.02669 -0.29699 -0.0293 -0.30278 C -0.03086 -0.30625 -0.03281 -0.30903 -0.03451 -0.31204 C -0.03529 -0.31343 -0.0362 -0.31458 -0.03685 -0.31597 C -0.04336 -0.33171 -0.03503 -0.3125 -0.04128 -0.32546 C -0.04206 -0.32708 -0.04271 -0.32917 -0.04349 -0.33079 C -0.0444 -0.33241 -0.04557 -0.33333 -0.04649 -0.33472 C -0.05039 -0.34815 -0.04518 -0.33194 -0.05104 -0.34398 C -0.05182 -0.3456 -0.05182 -0.34792 -0.05261 -0.34931 C -0.05313 -0.35069 -0.05404 -0.35116 -0.05482 -0.35208 C -0.05586 -0.35324 -0.0569 -0.3544 -0.05781 -0.35602 C -0.05873 -0.35764 -0.05912 -0.35972 -0.06003 -0.36134 C -0.06094 -0.36296 -0.06211 -0.36389 -0.06302 -0.36528 C -0.06393 -0.3669 -0.06446 -0.36921 -0.06524 -0.37083 C -0.06589 -0.37176 -0.0668 -0.37245 -0.06758 -0.37338 C -0.06849 -0.37477 -0.06966 -0.37593 -0.07057 -0.37731 C -0.0724 -0.38032 -0.0737 -0.38426 -0.07578 -0.38681 C -0.0806 -0.39236 -0.07526 -0.38565 -0.08099 -0.39468 C -0.08203 -0.39606 -0.08307 -0.39722 -0.08399 -0.39861 C -0.0849 -0.4 -0.08542 -0.40162 -0.08633 -0.40278 C -0.08841 -0.40602 -0.09063 -0.40926 -0.09297 -0.41204 C -0.09375 -0.41296 -0.09453 -0.41389 -0.09531 -0.41481 C -0.09597 -0.41528 -0.09688 -0.41528 -0.09753 -0.41597 C -0.09961 -0.41806 -0.1013 -0.4213 -0.10352 -0.42268 C -0.11029 -0.42685 -0.09961 -0.4206 -0.10951 -0.42546 C -0.11107 -0.42616 -0.1125 -0.42731 -0.11406 -0.42801 C -0.11602 -0.42893 -0.1181 -0.42963 -0.12005 -0.43079 C -0.12149 -0.43171 -0.12292 -0.43287 -0.12448 -0.43333 C -0.12682 -0.43426 -0.12904 -0.43495 -0.13125 -0.43611 C -0.13203 -0.43634 -0.13268 -0.43704 -0.13347 -0.43727 C -0.13503 -0.43796 -0.13646 -0.43819 -0.13802 -0.43866 C -0.13906 -0.43912 -0.13998 -0.43981 -0.14102 -0.44005 C -0.14297 -0.44074 -0.14505 -0.44097 -0.14701 -0.44143 L -0.15222 -0.44259 C -0.15899 -0.44236 -0.16576 -0.44213 -0.17253 -0.44143 C -0.17383 -0.4412 -0.17682 -0.43819 -0.17774 -0.43727 C -0.17852 -0.43681 -0.1793 -0.43657 -0.17995 -0.43611 C -0.18125 -0.43426 -0.18373 -0.43102 -0.18529 -0.4294 C -0.1862 -0.42847 -0.18724 -0.42778 -0.18828 -0.42662 C -0.18906 -0.42593 -0.18972 -0.42454 -0.1905 -0.42407 C -0.19167 -0.42315 -0.19297 -0.42315 -0.19427 -0.42268 C -0.19479 -0.4213 -0.19505 -0.41968 -0.19571 -0.41875 C -0.19636 -0.41782 -0.19727 -0.41806 -0.19805 -0.41736 C -0.19883 -0.41667 -0.19948 -0.41551 -0.20026 -0.41481 C -0.20078 -0.41343 -0.20117 -0.41204 -0.20169 -0.41065 C -0.20248 -0.4088 -0.20339 -0.40718 -0.20404 -0.40532 C -0.20456 -0.4037 -0.20495 -0.40185 -0.20547 -0.4 C -0.20638 -0.39722 -0.20794 -0.39514 -0.20847 -0.39213 L -0.21003 -0.38403 L -0.21068 -0.38009 C -0.21094 -0.37685 -0.2112 -0.37384 -0.21146 -0.37083 C -0.21289 -0.35694 -0.21042 -0.35741 -0.21367 -0.35741 L -0.21367 -0.35718 " pathEditMode="relative" rAng="0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00023 C 0.00052 -0.00093 0.00638 -0.01019 0.0082 -0.01204 C 0.00885 -0.01274 0.00963 -0.0132 0.01041 -0.01343 C 0.0125 -0.01436 0.01666 -0.01551 0.01875 -0.01598 C 0.01927 -0.01598 0.03268 -0.01551 0.03672 -0.01343 C 0.03958 -0.01181 0.0401 -0.00949 0.04271 -0.00672 C 0.04362 -0.00579 0.04479 -0.0051 0.0457 -0.00417 C 0.04778 -0.00162 0.04948 0.00185 0.05169 0.00393 C 0.05273 0.00486 0.05377 0.00555 0.05469 0.00648 C 0.05794 0.00995 0.06146 0.01551 0.06523 0.01736 C 0.07526 0.02176 0.05976 0.01458 0.072 0.02129 C 0.07396 0.02222 0.07604 0.02222 0.07799 0.02384 C 0.08229 0.02777 0.07982 0.02615 0.08541 0.02801 C 0.0944 0.0375 0.08359 0.02662 0.09375 0.03449 C 0.09453 0.03518 0.09518 0.03634 0.09596 0.03726 C 0.09687 0.03819 0.09804 0.03888 0.09896 0.03981 C 0.1013 0.04236 0.10312 0.04629 0.10573 0.04791 C 0.10638 0.04838 0.10729 0.04861 0.10794 0.0493 C 0.10937 0.05046 0.11328 0.05601 0.11393 0.05717 C 0.11497 0.05902 0.11588 0.06088 0.11693 0.0625 C 0.11784 0.06412 0.11901 0.06527 0.11992 0.06666 C 0.1207 0.06875 0.12122 0.07152 0.12213 0.07314 C 0.12344 0.07546 0.12552 0.07615 0.12669 0.07847 C 0.12773 0.08078 0.12877 0.08287 0.12969 0.08518 C 0.13021 0.08657 0.1306 0.08819 0.13125 0.08935 C 0.13203 0.09074 0.13333 0.09166 0.13424 0.09328 C 0.13685 0.09814 0.13581 0.09814 0.13789 0.10254 C 0.13867 0.10393 0.13958 0.10509 0.14023 0.10648 C 0.14427 0.11527 0.13854 0.10532 0.14401 0.11597 C 0.14557 0.11921 0.14778 0.12152 0.14922 0.12523 C 0.1526 0.13426 0.14831 0.12314 0.15364 0.13588 C 0.15429 0.13726 0.15469 0.13865 0.15521 0.13981 C 0.15586 0.14143 0.15677 0.14236 0.15742 0.14398 C 0.15807 0.14513 0.15846 0.14652 0.15898 0.14791 C 0.16068 0.15208 0.16419 0.15995 0.16419 0.16018 C 0.16445 0.16134 0.16458 0.16273 0.16497 0.16388 C 0.16536 0.16527 0.16601 0.16666 0.1664 0.16782 C 0.16719 0.17013 0.16797 0.17245 0.16875 0.17453 C 0.17031 0.1912 0.17018 0.1875 0.16875 0.21458 C 0.16823 0.22314 0.16732 0.22083 0.16575 0.22662 C 0.16536 0.22777 0.16536 0.22939 0.16497 0.23055 C 0.16237 0.23981 0.16354 0.23472 0.16041 0.2412 C 0.15963 0.24282 0.15911 0.2449 0.1582 0.24652 C 0.15729 0.24814 0.15612 0.24907 0.15521 0.25069 C 0.15456 0.25162 0.15416 0.25324 0.15364 0.25463 C 0.15299 0.25648 0.15234 0.25833 0.15143 0.25995 C 0.15052 0.26157 0.14935 0.26226 0.14844 0.26388 C 0.14752 0.26551 0.14713 0.26759 0.14622 0.26921 C 0.14297 0.275 0.14388 0.27129 0.14088 0.27592 C 0.13984 0.27754 0.13906 0.27963 0.13789 0.28125 C 0.13698 0.28263 0.13581 0.28379 0.13489 0.28518 C 0.13411 0.2868 0.13359 0.28912 0.13268 0.29051 C 0.1306 0.29398 0.12799 0.29629 0.12591 0.3 C 0.125 0.30162 0.12409 0.3037 0.12291 0.30532 C 0.11979 0.30949 0.12057 0.30671 0.11771 0.30926 C 0.11693 0.30995 0.11627 0.31111 0.11549 0.3118 C 0.11471 0.3125 0.11393 0.31273 0.11315 0.31319 C 0.11185 0.31435 0.11068 0.31597 0.1095 0.31736 C 0.10872 0.31805 0.10807 0.31944 0.10716 0.3199 C 0.10599 0.3206 0.10469 0.32083 0.10338 0.32129 C 0.0957 0.33032 0.11185 0.3118 0.09219 0.32916 C 0.08841 0.33263 0.08932 0.33217 0.08463 0.33449 C 0.08372 0.33518 0.08268 0.33518 0.08164 0.33588 C 0.07982 0.33726 0.07838 0.33935 0.07643 0.33981 C 0.0737 0.34051 0.07096 0.34074 0.06823 0.3412 C 0.0664 0.34166 0.06471 0.34236 0.06289 0.34259 C 0.05963 0.34305 0.05651 0.34375 0.05312 0.34398 C 0.0444 0.34467 0.03568 0.34537 0.02695 0.34537 L 0.02695 0.3456 " pathEditMode="relative" rAng="0" ptsTypes="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4891843" y="111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 contraire, défaire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le sens des parties du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e 2"/>
          <p:cNvGrpSpPr/>
          <p:nvPr>
            <p:custDataLst>
              <p:tags r:id="rId9"/>
            </p:custDataLst>
          </p:nvPr>
        </p:nvGrpSpPr>
        <p:grpSpPr>
          <a:xfrm>
            <a:off x="731517" y="1115568"/>
            <a:ext cx="4059938" cy="1566671"/>
            <a:chOff x="731517" y="1097280"/>
            <a:chExt cx="4059938" cy="1901952"/>
          </a:xfrm>
        </p:grpSpPr>
        <p:sp>
          <p:nvSpPr>
            <p:cNvPr id="2" name="Flèche droite 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dé-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à coins arrondis 19"/>
          <p:cNvSpPr/>
          <p:nvPr>
            <p:custDataLst>
              <p:tags r:id="rId10"/>
            </p:custDataLst>
          </p:nvPr>
        </p:nvSpPr>
        <p:spPr>
          <a:xfrm>
            <a:off x="4897939" y="3014473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 est très froid.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e 20"/>
          <p:cNvGrpSpPr/>
          <p:nvPr>
            <p:custDataLst>
              <p:tags r:id="rId11"/>
            </p:custDataLst>
          </p:nvPr>
        </p:nvGrpSpPr>
        <p:grpSpPr>
          <a:xfrm>
            <a:off x="737613" y="3014472"/>
            <a:ext cx="4059938" cy="1566671"/>
            <a:chOff x="731517" y="1097280"/>
            <a:chExt cx="4059938" cy="1901952"/>
          </a:xfrm>
        </p:grpSpPr>
        <p:sp>
          <p:nvSpPr>
            <p:cNvPr id="22" name="Flèche droite 2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gel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à coins arrondis 23"/>
          <p:cNvSpPr/>
          <p:nvPr>
            <p:custDataLst>
              <p:tags r:id="rId12"/>
            </p:custDataLst>
          </p:nvPr>
        </p:nvSpPr>
        <p:spPr>
          <a:xfrm>
            <a:off x="4897939" y="492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’action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e 24"/>
          <p:cNvGrpSpPr/>
          <p:nvPr>
            <p:custDataLst>
              <p:tags r:id="rId13"/>
            </p:custDataLst>
          </p:nvPr>
        </p:nvGrpSpPr>
        <p:grpSpPr>
          <a:xfrm>
            <a:off x="737613" y="4925568"/>
            <a:ext cx="4059938" cy="1566671"/>
            <a:chOff x="731517" y="1097280"/>
            <a:chExt cx="4059938" cy="1901952"/>
          </a:xfrm>
        </p:grpSpPr>
        <p:sp>
          <p:nvSpPr>
            <p:cNvPr id="26" name="Flèche droite 25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517" y="1663535"/>
              <a:ext cx="36667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er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8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61679" y="1751617"/>
            <a:ext cx="486864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Lis le mot </a:t>
            </a:r>
          </a:p>
          <a:p>
            <a:pPr algn="ctr"/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construit.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D</a:t>
            </a:r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écoupe les parties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d</a:t>
            </a:r>
            <a:r>
              <a:rPr lang="fr-CA" sz="4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 ce mot.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37473"/>
            <a:ext cx="588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dépoiler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Découpe le mot pour trouver le mot de base.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  poil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843030" y="3403424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dé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949727" y="3399520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9">
            <a:off x="3611323" y="4370953"/>
            <a:ext cx="1274388" cy="18608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1618">
            <a:off x="7219391" y="1721575"/>
            <a:ext cx="1274388" cy="1860861"/>
          </a:xfrm>
          <a:prstGeom prst="rect">
            <a:avLst/>
          </a:prstGeom>
          <a:ln>
            <a:solidFill>
              <a:srgbClr val="A4CB50"/>
            </a:solidFill>
          </a:ln>
        </p:spPr>
      </p:pic>
    </p:spTree>
    <p:extLst>
      <p:ext uri="{BB962C8B-B14F-4D97-AF65-F5344CB8AC3E}">
        <p14:creationId xmlns:p14="http://schemas.microsoft.com/office/powerpoint/2010/main" val="12932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00023 C -0.00026 -0.00463 -0.00079 -0.00903 -0.00079 -0.01343 C -0.00079 -0.02014 -0.00039 -0.02685 4.16667E-6 -0.03333 C 0.00065 -0.05231 0.00026 -0.0456 0.00143 -0.0588 C 0.00169 -0.06944 0.00182 -0.08009 0.00221 -0.09074 C 0.00221 -0.09259 0.00273 -0.09421 0.00299 -0.09606 C 0.00338 -0.1 0.00377 -0.10694 0.00442 -0.11111 C 0.00481 -0.11343 0.00599 -0.11898 0.00599 -0.11898 C 0.00703 -0.14768 0.00729 -0.14398 0.00599 -0.18148 C 0.00573 -0.18889 0.00625 -0.1963 0.00442 -0.20278 C 0.00312 -0.20741 0.00234 -0.20972 0.00143 -0.21481 C 0.00117 -0.21643 0.00104 -0.21829 0.00065 -0.22014 C 0.00026 -0.22199 -0.00039 -0.22361 -0.00079 -0.22546 C -0.00118 -0.22662 -0.00118 -0.22824 -0.00157 -0.2294 C -0.00196 -0.23079 -0.00261 -0.23194 -0.003 -0.23333 C -0.00365 -0.23518 -0.00417 -0.23681 -0.00456 -0.23866 C -0.0056 -0.24306 -0.00508 -0.24375 -0.00677 -0.24815 C -0.00743 -0.24954 -0.00834 -0.25069 -0.00912 -0.25208 C -0.00951 -0.2544 -0.0099 -0.25671 -0.01055 -0.2588 C -0.01094 -0.26018 -0.01159 -0.26134 -0.01211 -0.26273 C -0.01289 -0.26505 -0.01355 -0.26736 -0.01433 -0.26944 C -0.01498 -0.2713 -0.01589 -0.27292 -0.01654 -0.27477 C -0.01719 -0.27639 -0.01732 -0.27847 -0.0181 -0.28009 C -0.01888 -0.28171 -0.02019 -0.28241 -0.0211 -0.28403 C -0.02188 -0.28565 -0.0224 -0.28773 -0.02331 -0.28935 C -0.02422 -0.29097 -0.02539 -0.2919 -0.02631 -0.29329 C -0.02904 -0.29815 -0.0267 -0.29699 -0.0293 -0.30278 C -0.03086 -0.30625 -0.03282 -0.30903 -0.03451 -0.31204 C -0.03529 -0.31343 -0.0362 -0.31458 -0.03685 -0.31597 C -0.04336 -0.33171 -0.03503 -0.3125 -0.04128 -0.32546 C -0.04206 -0.32708 -0.04271 -0.32917 -0.04349 -0.33079 C -0.04441 -0.33241 -0.04558 -0.33333 -0.04649 -0.33472 C -0.05039 -0.34815 -0.04519 -0.33194 -0.05105 -0.34398 C -0.05183 -0.3456 -0.05183 -0.34792 -0.05261 -0.34931 C -0.05313 -0.35069 -0.05404 -0.35116 -0.05482 -0.35208 C -0.05586 -0.35324 -0.05691 -0.3544 -0.05782 -0.35602 C -0.05873 -0.35764 -0.05912 -0.35972 -0.06003 -0.36134 C -0.06094 -0.36296 -0.06211 -0.36389 -0.06302 -0.36528 C -0.06394 -0.3669 -0.06446 -0.36921 -0.06524 -0.37083 C -0.06589 -0.37176 -0.0668 -0.37245 -0.06758 -0.37338 C -0.06849 -0.37477 -0.06967 -0.37593 -0.07058 -0.37731 C -0.0724 -0.38032 -0.0737 -0.38426 -0.07579 -0.38681 C -0.0806 -0.39236 -0.07526 -0.38565 -0.08099 -0.39468 C -0.08204 -0.39606 -0.08308 -0.39722 -0.08399 -0.39861 C -0.0849 -0.4 -0.08542 -0.40162 -0.08633 -0.40278 C -0.08842 -0.40602 -0.09063 -0.40926 -0.09297 -0.41204 C -0.09375 -0.41296 -0.09454 -0.41389 -0.09532 -0.41481 C -0.09597 -0.41528 -0.09688 -0.41528 -0.09753 -0.41597 C -0.09961 -0.41806 -0.10131 -0.4213 -0.10352 -0.42268 C -0.11029 -0.42685 -0.09961 -0.4206 -0.10951 -0.42546 C -0.11107 -0.42616 -0.1125 -0.42731 -0.11407 -0.42801 C -0.11602 -0.42893 -0.1181 -0.42963 -0.12006 -0.43079 C -0.12149 -0.43171 -0.12292 -0.43287 -0.12448 -0.43333 C -0.12683 -0.43426 -0.12904 -0.43495 -0.13125 -0.43611 C -0.13204 -0.43634 -0.13269 -0.43704 -0.13347 -0.43727 C -0.13503 -0.43796 -0.13646 -0.43819 -0.13802 -0.43866 C -0.13907 -0.43912 -0.13998 -0.43981 -0.14102 -0.44005 C -0.14297 -0.44074 -0.14506 -0.44097 -0.14701 -0.44143 L -0.15222 -0.44259 C -0.15899 -0.44236 -0.16576 -0.44213 -0.17253 -0.44143 C -0.17383 -0.4412 -0.17683 -0.43819 -0.17774 -0.43727 C -0.17852 -0.43681 -0.1793 -0.43657 -0.17995 -0.43611 C -0.18125 -0.43426 -0.18373 -0.43102 -0.18529 -0.4294 C -0.1862 -0.42847 -0.18724 -0.42778 -0.18829 -0.42662 C -0.18907 -0.42593 -0.18972 -0.42454 -0.1905 -0.42407 C -0.19167 -0.42315 -0.19297 -0.42315 -0.19427 -0.42268 C -0.1948 -0.4213 -0.19506 -0.41968 -0.19571 -0.41875 C -0.19636 -0.41782 -0.19727 -0.41806 -0.19805 -0.41736 C -0.19883 -0.41667 -0.19948 -0.41551 -0.20026 -0.41481 C -0.20079 -0.41343 -0.20118 -0.41204 -0.2017 -0.41065 C -0.20248 -0.4088 -0.20339 -0.40718 -0.20404 -0.40532 C -0.20456 -0.4037 -0.20495 -0.40185 -0.20547 -0.4 C -0.20638 -0.39722 -0.20795 -0.39514 -0.20847 -0.39213 L -0.21003 -0.38403 L -0.21068 -0.38009 C -0.21094 -0.37685 -0.2112 -0.37384 -0.21146 -0.37083 C -0.21289 -0.35694 -0.21042 -0.35741 -0.21368 -0.35741 L -0.21368 -0.35718 " pathEditMode="relative" rAng="0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00023 C 0.00052 -0.00093 0.00638 -0.01019 0.00821 -0.01204 C 0.00886 -0.01274 0.00964 -0.0132 0.01042 -0.01343 C 0.0125 -0.01436 0.01667 -0.01551 0.01875 -0.01598 C 0.01927 -0.01598 0.03268 -0.01551 0.03672 -0.01343 C 0.03959 -0.01181 0.04011 -0.00949 0.04271 -0.00672 C 0.04362 -0.00579 0.04479 -0.0051 0.04571 -0.00417 C 0.04779 -0.00162 0.04948 0.00185 0.0517 0.00393 C 0.05274 0.00486 0.05378 0.00555 0.05469 0.00648 C 0.05795 0.00995 0.06146 0.01551 0.06524 0.01736 C 0.07526 0.02176 0.05977 0.01458 0.07201 0.02129 C 0.07396 0.02222 0.07604 0.02222 0.078 0.02384 C 0.08229 0.02777 0.07982 0.02615 0.08542 0.02801 C 0.0944 0.0375 0.0836 0.02662 0.09375 0.03449 C 0.09453 0.03518 0.09518 0.03634 0.09597 0.03726 C 0.09688 0.03819 0.09805 0.03888 0.09896 0.03981 C 0.1013 0.04236 0.10313 0.04629 0.10573 0.04791 C 0.10638 0.04838 0.10729 0.04861 0.10795 0.0493 C 0.10938 0.05046 0.11328 0.05601 0.11393 0.05717 C 0.11498 0.05902 0.11589 0.06088 0.11693 0.0625 C 0.11784 0.06412 0.11901 0.06527 0.11992 0.06666 C 0.12071 0.06875 0.12123 0.07152 0.12214 0.07314 C 0.12344 0.07546 0.12552 0.07615 0.1267 0.07847 C 0.12774 0.08078 0.12878 0.08287 0.12969 0.08518 C 0.13021 0.08657 0.1306 0.08819 0.13125 0.08935 C 0.13203 0.09074 0.13334 0.09166 0.13425 0.09328 C 0.13685 0.09814 0.13581 0.09814 0.13789 0.10254 C 0.13867 0.10393 0.13959 0.10509 0.14024 0.10648 C 0.14427 0.11527 0.13854 0.10532 0.14401 0.11597 C 0.14558 0.11921 0.14779 0.12152 0.14922 0.12523 C 0.15261 0.13426 0.14831 0.12314 0.15365 0.13588 C 0.1543 0.13726 0.15469 0.13865 0.15521 0.13981 C 0.15586 0.14143 0.15677 0.14236 0.15742 0.14398 C 0.15808 0.14513 0.15847 0.14652 0.15899 0.14791 C 0.16068 0.15208 0.1642 0.15995 0.1642 0.16018 C 0.16446 0.16134 0.16459 0.16273 0.16498 0.16388 C 0.16537 0.16527 0.16602 0.16666 0.16641 0.16782 C 0.16719 0.17013 0.16797 0.17245 0.16875 0.17453 C 0.17032 0.1912 0.17018 0.1875 0.16875 0.21458 C 0.16823 0.22314 0.16732 0.22083 0.16576 0.22662 C 0.16537 0.22777 0.16537 0.22939 0.16498 0.23055 C 0.16237 0.23981 0.16354 0.23472 0.16042 0.2412 C 0.15964 0.24282 0.15912 0.2449 0.15821 0.24652 C 0.15729 0.24814 0.15612 0.24907 0.15521 0.25069 C 0.15456 0.25162 0.15417 0.25324 0.15365 0.25463 C 0.153 0.25648 0.15235 0.25833 0.15143 0.25995 C 0.15052 0.26157 0.14935 0.26226 0.14844 0.26388 C 0.14753 0.26551 0.14714 0.26759 0.14623 0.26921 C 0.14297 0.275 0.14388 0.27129 0.14089 0.27592 C 0.13985 0.27754 0.13907 0.27963 0.13789 0.28125 C 0.13698 0.28263 0.13581 0.28379 0.1349 0.28518 C 0.13412 0.2868 0.1336 0.28912 0.13268 0.29051 C 0.1306 0.29398 0.128 0.29629 0.12591 0.3 C 0.125 0.30162 0.12409 0.3037 0.12292 0.30532 C 0.11979 0.30949 0.12058 0.30671 0.11771 0.30926 C 0.11693 0.30995 0.11628 0.31111 0.1155 0.3118 C 0.11472 0.3125 0.11393 0.31273 0.11315 0.31319 C 0.11185 0.31435 0.11068 0.31597 0.10951 0.31736 C 0.10873 0.31805 0.10808 0.31944 0.10716 0.3199 C 0.10599 0.3206 0.10469 0.32083 0.10339 0.32129 C 0.09571 0.33032 0.11185 0.3118 0.09219 0.32916 C 0.08841 0.33263 0.08933 0.33217 0.08464 0.33449 C 0.08373 0.33518 0.08268 0.33518 0.08164 0.33588 C 0.07982 0.33726 0.07839 0.33935 0.07643 0.33981 C 0.0737 0.34051 0.07097 0.34074 0.06823 0.3412 C 0.06641 0.34166 0.06472 0.34236 0.06289 0.34259 C 0.05964 0.34305 0.05651 0.34375 0.05313 0.34398 C 0.0444 0.34467 0.03568 0.34537 0.02696 0.34537 L 0.02696 0.3456 " pathEditMode="relative" rAng="0" ptsTypes="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03879" y="1141866"/>
            <a:ext cx="338426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</a:t>
            </a:r>
            <a:r>
              <a:rPr lang="fr-CA" sz="4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veux </a:t>
            </a:r>
          </a:p>
          <a:p>
            <a:pPr algn="ctr"/>
            <a:r>
              <a:rPr lang="fr-CA" sz="4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découper </a:t>
            </a:r>
          </a:p>
          <a:p>
            <a:pPr algn="ctr"/>
            <a:r>
              <a:rPr lang="fr-CA" sz="4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des mots </a:t>
            </a:r>
          </a:p>
          <a:p>
            <a:pPr algn="ctr"/>
            <a:r>
              <a:rPr lang="fr-CA" sz="4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construits </a:t>
            </a:r>
          </a:p>
          <a:p>
            <a:pPr algn="ctr"/>
            <a:r>
              <a:rPr lang="fr-CA" sz="4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  <a:endParaRPr lang="fr-CA" sz="4800" b="1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556148" y="4882688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653162" y="3968288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4891843" y="111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 contraire, enlever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le sens des parties du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e 2"/>
          <p:cNvGrpSpPr/>
          <p:nvPr>
            <p:custDataLst>
              <p:tags r:id="rId9"/>
            </p:custDataLst>
          </p:nvPr>
        </p:nvGrpSpPr>
        <p:grpSpPr>
          <a:xfrm>
            <a:off x="731517" y="1115568"/>
            <a:ext cx="4059938" cy="1566671"/>
            <a:chOff x="731517" y="1097280"/>
            <a:chExt cx="4059938" cy="1901952"/>
          </a:xfrm>
        </p:grpSpPr>
        <p:sp>
          <p:nvSpPr>
            <p:cNvPr id="2" name="Flèche droite 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dé-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à coins arrondis 19"/>
          <p:cNvSpPr/>
          <p:nvPr>
            <p:custDataLst>
              <p:tags r:id="rId10"/>
            </p:custDataLst>
          </p:nvPr>
        </p:nvSpPr>
        <p:spPr>
          <a:xfrm>
            <a:off x="4897939" y="3014473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u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ne partie velue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e 20"/>
          <p:cNvGrpSpPr/>
          <p:nvPr>
            <p:custDataLst>
              <p:tags r:id="rId11"/>
            </p:custDataLst>
          </p:nvPr>
        </p:nvGrpSpPr>
        <p:grpSpPr>
          <a:xfrm>
            <a:off x="737613" y="3014472"/>
            <a:ext cx="4059938" cy="1566671"/>
            <a:chOff x="731517" y="1097280"/>
            <a:chExt cx="4059938" cy="1901952"/>
          </a:xfrm>
        </p:grpSpPr>
        <p:sp>
          <p:nvSpPr>
            <p:cNvPr id="22" name="Flèche droite 2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poil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à coins arrondis 23"/>
          <p:cNvSpPr/>
          <p:nvPr>
            <p:custDataLst>
              <p:tags r:id="rId12"/>
            </p:custDataLst>
          </p:nvPr>
        </p:nvSpPr>
        <p:spPr>
          <a:xfrm>
            <a:off x="4897939" y="492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’action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e 24"/>
          <p:cNvGrpSpPr/>
          <p:nvPr>
            <p:custDataLst>
              <p:tags r:id="rId13"/>
            </p:custDataLst>
          </p:nvPr>
        </p:nvGrpSpPr>
        <p:grpSpPr>
          <a:xfrm>
            <a:off x="737613" y="4925568"/>
            <a:ext cx="4059938" cy="1566671"/>
            <a:chOff x="731517" y="1097280"/>
            <a:chExt cx="4059938" cy="1901952"/>
          </a:xfrm>
        </p:grpSpPr>
        <p:sp>
          <p:nvSpPr>
            <p:cNvPr id="26" name="Flèche droite 25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517" y="1663535"/>
              <a:ext cx="36667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er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1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37473"/>
            <a:ext cx="588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alourdir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Découpe le mot pour trouver le mot de base.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  lourd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806454" y="3403424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123463" y="3399520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err="1">
                <a:solidFill>
                  <a:srgbClr val="27235C"/>
                </a:solidFill>
                <a:latin typeface="Comic Sans MS" panose="030F0702030302020204" pitchFamily="66" charset="0"/>
              </a:rPr>
              <a:t>i</a:t>
            </a:r>
            <a:r>
              <a:rPr lang="fr-CA" sz="6000" dirty="0" err="1" smtClean="0">
                <a:solidFill>
                  <a:srgbClr val="27235C"/>
                </a:solidFill>
                <a:latin typeface="Comic Sans MS" panose="030F0702030302020204" pitchFamily="66" charset="0"/>
              </a:rPr>
              <a:t>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9">
            <a:off x="3538171" y="4425817"/>
            <a:ext cx="1274388" cy="18608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1618">
            <a:off x="7219391" y="1721575"/>
            <a:ext cx="1274388" cy="1860861"/>
          </a:xfrm>
          <a:prstGeom prst="rect">
            <a:avLst/>
          </a:prstGeom>
          <a:ln>
            <a:solidFill>
              <a:srgbClr val="A4CB50"/>
            </a:solidFill>
          </a:ln>
        </p:spPr>
      </p:pic>
    </p:spTree>
    <p:extLst>
      <p:ext uri="{BB962C8B-B14F-4D97-AF65-F5344CB8AC3E}">
        <p14:creationId xmlns:p14="http://schemas.microsoft.com/office/powerpoint/2010/main" val="42900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04167E-6 0.00023 C -0.00026 -0.00463 -0.00078 -0.00903 -0.00078 -0.01343 C -0.00078 -0.02014 -0.00039 -0.02685 -1.04167E-6 -0.03333 C 0.00065 -0.05231 0.00026 -0.0456 0.00143 -0.0588 C 0.00169 -0.06944 0.00182 -0.08009 0.00221 -0.09074 C 0.00221 -0.09259 0.00274 -0.09421 0.003 -0.09606 C 0.00339 -0.1 0.00378 -0.10694 0.00443 -0.11111 C 0.00482 -0.11343 0.00599 -0.11898 0.00599 -0.11898 C 0.00703 -0.14768 0.00729 -0.14398 0.00599 -0.18148 C 0.00573 -0.18889 0.00625 -0.1963 0.00443 -0.20278 C 0.00313 -0.20741 0.00234 -0.20972 0.00143 -0.21481 C 0.00117 -0.21643 0.00104 -0.21829 0.00065 -0.22014 C 0.00026 -0.22199 -0.00039 -0.22361 -0.00078 -0.22546 C -0.00117 -0.22662 -0.00117 -0.22824 -0.00156 -0.2294 C -0.00195 -0.23079 -0.0026 -0.23194 -0.00299 -0.23333 C -0.00364 -0.23518 -0.00417 -0.23681 -0.00456 -0.23866 C -0.0056 -0.24306 -0.00508 -0.24375 -0.00677 -0.24815 C -0.00742 -0.24954 -0.00833 -0.25069 -0.00911 -0.25208 C -0.0095 -0.2544 -0.00989 -0.25671 -0.01055 -0.2588 C -0.01094 -0.26018 -0.01159 -0.26134 -0.01211 -0.26273 C -0.01289 -0.26505 -0.01354 -0.26736 -0.01432 -0.26944 C -0.01497 -0.2713 -0.01588 -0.27292 -0.01654 -0.27477 C -0.01719 -0.27639 -0.01732 -0.27847 -0.0181 -0.28009 C -0.01888 -0.28171 -0.02018 -0.28241 -0.02109 -0.28403 C -0.02187 -0.28565 -0.02239 -0.28773 -0.02331 -0.28935 C -0.02422 -0.29097 -0.02539 -0.2919 -0.0263 -0.29329 C -0.02904 -0.29815 -0.02669 -0.29699 -0.0293 -0.30278 C -0.03086 -0.30625 -0.03281 -0.30903 -0.0345 -0.31204 C -0.03529 -0.31343 -0.0362 -0.31458 -0.03685 -0.31597 C -0.04336 -0.33171 -0.03502 -0.3125 -0.04127 -0.32546 C -0.04206 -0.32708 -0.04271 -0.32917 -0.04349 -0.33079 C -0.0444 -0.33241 -0.04557 -0.33333 -0.04648 -0.33472 C -0.05039 -0.34815 -0.04518 -0.33194 -0.05104 -0.34398 C -0.05182 -0.3456 -0.05182 -0.34792 -0.0526 -0.34931 C -0.05312 -0.35069 -0.05404 -0.35116 -0.05482 -0.35208 C -0.05586 -0.35324 -0.0569 -0.3544 -0.05781 -0.35602 C -0.05872 -0.35764 -0.05911 -0.35972 -0.06002 -0.36134 C -0.06094 -0.36296 -0.06211 -0.36389 -0.06302 -0.36528 C -0.06393 -0.3669 -0.06445 -0.36921 -0.06523 -0.37083 C -0.06588 -0.37176 -0.0668 -0.37245 -0.06758 -0.37338 C -0.06849 -0.37477 -0.06966 -0.37593 -0.07057 -0.37731 C -0.07239 -0.38032 -0.0737 -0.38426 -0.07578 -0.38681 C -0.0806 -0.39236 -0.07526 -0.38565 -0.08099 -0.39468 C -0.08203 -0.39606 -0.08307 -0.39722 -0.08398 -0.39861 C -0.08489 -0.4 -0.08542 -0.40162 -0.08633 -0.40278 C -0.08841 -0.40602 -0.09062 -0.40926 -0.09297 -0.41204 C -0.09375 -0.41296 -0.09453 -0.41389 -0.09531 -0.41481 C -0.09596 -0.41528 -0.09687 -0.41528 -0.09752 -0.41597 C -0.09961 -0.41806 -0.1013 -0.4213 -0.10351 -0.42268 C -0.11029 -0.42685 -0.09961 -0.4206 -0.1095 -0.42546 C -0.11107 -0.42616 -0.1125 -0.42731 -0.11406 -0.42801 C -0.11601 -0.42893 -0.1181 -0.42963 -0.12005 -0.43079 C -0.12148 -0.43171 -0.12292 -0.43287 -0.12448 -0.43333 C -0.12682 -0.43426 -0.12904 -0.43495 -0.13125 -0.43611 C -0.13203 -0.43634 -0.13268 -0.43704 -0.13346 -0.43727 C -0.13502 -0.43796 -0.13646 -0.43819 -0.13802 -0.43866 C -0.13906 -0.43912 -0.13997 -0.43981 -0.14101 -0.44005 C -0.14297 -0.44074 -0.14505 -0.44097 -0.147 -0.44143 L -0.15221 -0.44259 C -0.15898 -0.44236 -0.16575 -0.44213 -0.17252 -0.44143 C -0.17383 -0.4412 -0.17682 -0.43819 -0.17773 -0.43727 C -0.17851 -0.43681 -0.1793 -0.43657 -0.17995 -0.43611 C -0.18125 -0.43426 -0.18372 -0.43102 -0.18529 -0.4294 C -0.1862 -0.42847 -0.18724 -0.42778 -0.18828 -0.42662 C -0.18906 -0.42593 -0.18971 -0.42454 -0.19049 -0.42407 C -0.19167 -0.42315 -0.19297 -0.42315 -0.19427 -0.42268 C -0.19479 -0.4213 -0.19505 -0.41968 -0.1957 -0.41875 C -0.19635 -0.41782 -0.19726 -0.41806 -0.19805 -0.41736 C -0.19883 -0.41667 -0.19948 -0.41551 -0.20026 -0.41481 C -0.20078 -0.41343 -0.20117 -0.41204 -0.20169 -0.41065 C -0.20247 -0.4088 -0.20338 -0.40718 -0.20404 -0.40532 C -0.20456 -0.4037 -0.20495 -0.40185 -0.20547 -0.4 C -0.20638 -0.39722 -0.20794 -0.39514 -0.20846 -0.39213 L -0.21002 -0.38403 L -0.21068 -0.38009 C -0.21094 -0.37685 -0.2112 -0.37384 -0.21146 -0.37083 C -0.21289 -0.35694 -0.21042 -0.35741 -0.21367 -0.35741 L -0.21367 -0.35718 " pathEditMode="relative" rAng="0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4.79167E-6 0.00023 C 0.00052 -0.00093 0.00638 -0.01019 0.0082 -0.01204 C 0.00885 -0.01274 0.00963 -0.0132 0.01041 -0.01343 C 0.0125 -0.01436 0.01666 -0.01551 0.01875 -0.01598 C 0.01927 -0.01598 0.03268 -0.01551 0.03671 -0.01343 C 0.03958 -0.01181 0.0401 -0.00949 0.0427 -0.00672 C 0.04362 -0.00579 0.04479 -0.0051 0.0457 -0.00417 C 0.04778 -0.00162 0.04947 0.00185 0.05169 0.00393 C 0.05273 0.00486 0.05377 0.00555 0.05468 0.00648 C 0.05794 0.00995 0.06145 0.01551 0.06523 0.01736 C 0.07526 0.02176 0.05976 0.01458 0.072 0.02129 C 0.07395 0.02222 0.07604 0.02222 0.07799 0.02384 C 0.08229 0.02777 0.07981 0.02615 0.08541 0.02801 C 0.0944 0.0375 0.08359 0.02662 0.09375 0.03449 C 0.09453 0.03518 0.09518 0.03634 0.09596 0.03726 C 0.09687 0.03819 0.09804 0.03888 0.09895 0.03981 C 0.1013 0.04236 0.10312 0.04629 0.10572 0.04791 C 0.10638 0.04838 0.10729 0.04861 0.10794 0.0493 C 0.10937 0.05046 0.11328 0.05601 0.11393 0.05717 C 0.11497 0.05902 0.11588 0.06088 0.11692 0.0625 C 0.11783 0.06412 0.11901 0.06527 0.11992 0.06666 C 0.1207 0.06875 0.12122 0.07152 0.12213 0.07314 C 0.12343 0.07546 0.12552 0.07615 0.12669 0.07847 C 0.12773 0.08078 0.12877 0.08287 0.12968 0.08518 C 0.1302 0.08657 0.13059 0.08819 0.13125 0.08935 C 0.13203 0.09074 0.13333 0.09166 0.13424 0.09328 C 0.13684 0.09814 0.1358 0.09814 0.13789 0.10254 C 0.13867 0.10393 0.13958 0.10509 0.14023 0.10648 C 0.14427 0.11527 0.13854 0.10532 0.14401 0.11597 C 0.14557 0.11921 0.14778 0.12152 0.14921 0.12523 C 0.1526 0.13426 0.1483 0.12314 0.15364 0.13588 C 0.15429 0.13726 0.15468 0.13865 0.1552 0.13981 C 0.15585 0.14143 0.15677 0.14236 0.15742 0.14398 C 0.15807 0.14513 0.15846 0.14652 0.15898 0.14791 C 0.16067 0.15208 0.16419 0.15995 0.16419 0.16018 C 0.16445 0.16134 0.16458 0.16273 0.16497 0.16388 C 0.16536 0.16527 0.16601 0.16666 0.1664 0.16782 C 0.16718 0.17013 0.16796 0.17245 0.16875 0.17453 C 0.17031 0.1912 0.17018 0.1875 0.16875 0.21458 C 0.16822 0.22314 0.16731 0.22083 0.16575 0.22662 C 0.16536 0.22777 0.16536 0.22939 0.16497 0.23055 C 0.16237 0.23981 0.16354 0.23472 0.16041 0.2412 C 0.15963 0.24282 0.15911 0.2449 0.1582 0.24652 C 0.15729 0.24814 0.15612 0.24907 0.1552 0.25069 C 0.15455 0.25162 0.15416 0.25324 0.15364 0.25463 C 0.15299 0.25648 0.15234 0.25833 0.15143 0.25995 C 0.15052 0.26157 0.14934 0.26226 0.14843 0.26388 C 0.14752 0.26551 0.14713 0.26759 0.14622 0.26921 C 0.14296 0.275 0.14388 0.27129 0.14088 0.27592 C 0.13984 0.27754 0.13906 0.27963 0.13789 0.28125 C 0.13697 0.28263 0.1358 0.28379 0.13489 0.28518 C 0.13411 0.2868 0.13359 0.28912 0.13268 0.29051 C 0.13059 0.29398 0.12799 0.29629 0.12591 0.3 C 0.125 0.30162 0.12408 0.3037 0.12291 0.30532 C 0.11979 0.30949 0.12057 0.30671 0.1177 0.30926 C 0.11692 0.30995 0.11627 0.31111 0.11549 0.3118 C 0.11471 0.3125 0.11393 0.31273 0.11315 0.31319 C 0.11184 0.31435 0.11067 0.31597 0.1095 0.31736 C 0.10872 0.31805 0.10807 0.31944 0.10716 0.3199 C 0.10598 0.3206 0.10468 0.32083 0.10338 0.32129 C 0.0957 0.33032 0.11184 0.3118 0.09218 0.32916 C 0.08841 0.33263 0.08932 0.33217 0.08463 0.33449 C 0.08372 0.33518 0.08268 0.33518 0.08164 0.33588 C 0.07981 0.33726 0.07838 0.33935 0.07643 0.33981 C 0.07369 0.34051 0.07096 0.34074 0.06822 0.3412 C 0.0664 0.34166 0.06471 0.34236 0.06289 0.34259 C 0.05963 0.34305 0.05651 0.34375 0.05312 0.34398 C 0.0444 0.34467 0.03567 0.34537 0.02695 0.34537 L 0.02695 0.3456 " pathEditMode="relative" rAng="0" ptsTypes="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4891843" y="111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Faire devenir.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le sens des parties du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e 2"/>
          <p:cNvGrpSpPr/>
          <p:nvPr>
            <p:custDataLst>
              <p:tags r:id="rId9"/>
            </p:custDataLst>
          </p:nvPr>
        </p:nvGrpSpPr>
        <p:grpSpPr>
          <a:xfrm>
            <a:off x="731517" y="1115568"/>
            <a:ext cx="4059938" cy="1566671"/>
            <a:chOff x="731517" y="1097280"/>
            <a:chExt cx="4059938" cy="1901952"/>
          </a:xfrm>
        </p:grpSpPr>
        <p:sp>
          <p:nvSpPr>
            <p:cNvPr id="2" name="Flèche droite 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a-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à coins arrondis 19"/>
          <p:cNvSpPr/>
          <p:nvPr>
            <p:custDataLst>
              <p:tags r:id="rId10"/>
            </p:custDataLst>
          </p:nvPr>
        </p:nvSpPr>
        <p:spPr>
          <a:xfrm>
            <a:off x="4897939" y="3014473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 est pesant.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e 20"/>
          <p:cNvGrpSpPr/>
          <p:nvPr>
            <p:custDataLst>
              <p:tags r:id="rId11"/>
            </p:custDataLst>
          </p:nvPr>
        </p:nvGrpSpPr>
        <p:grpSpPr>
          <a:xfrm>
            <a:off x="737613" y="3014472"/>
            <a:ext cx="4059938" cy="1566671"/>
            <a:chOff x="731517" y="1097280"/>
            <a:chExt cx="4059938" cy="1901952"/>
          </a:xfrm>
        </p:grpSpPr>
        <p:sp>
          <p:nvSpPr>
            <p:cNvPr id="22" name="Flèche droite 2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lourd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à coins arrondis 23"/>
          <p:cNvSpPr/>
          <p:nvPr>
            <p:custDataLst>
              <p:tags r:id="rId12"/>
            </p:custDataLst>
          </p:nvPr>
        </p:nvSpPr>
        <p:spPr>
          <a:xfrm>
            <a:off x="4897939" y="492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’action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e 24"/>
          <p:cNvGrpSpPr/>
          <p:nvPr>
            <p:custDataLst>
              <p:tags r:id="rId13"/>
            </p:custDataLst>
          </p:nvPr>
        </p:nvGrpSpPr>
        <p:grpSpPr>
          <a:xfrm>
            <a:off x="737613" y="4925568"/>
            <a:ext cx="4059938" cy="1566671"/>
            <a:chOff x="731517" y="1097280"/>
            <a:chExt cx="4059938" cy="1901952"/>
          </a:xfrm>
        </p:grpSpPr>
        <p:sp>
          <p:nvSpPr>
            <p:cNvPr id="26" name="Flèche droite 25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r>
                <a:rPr lang="fr-CA" sz="4000" dirty="0" err="1">
                  <a:solidFill>
                    <a:srgbClr val="27235C"/>
                  </a:solidFill>
                  <a:latin typeface="Comic Sans MS" panose="030F0702030302020204" pitchFamily="66" charset="0"/>
                </a:rPr>
                <a:t>i</a:t>
              </a:r>
              <a:r>
                <a:rPr lang="fr-CA" sz="4000" dirty="0" err="1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r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62291" y="2644170"/>
            <a:ext cx="5067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fais 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un dernier essai?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37473"/>
            <a:ext cx="588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arrondir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Découpe le mot pour trouver le mot de base.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  rond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987829" y="3403424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004591" y="3399520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err="1">
                <a:solidFill>
                  <a:srgbClr val="27235C"/>
                </a:solidFill>
                <a:latin typeface="Comic Sans MS" panose="030F0702030302020204" pitchFamily="66" charset="0"/>
              </a:rPr>
              <a:t>i</a:t>
            </a:r>
            <a:r>
              <a:rPr lang="fr-CA" sz="6000" dirty="0" err="1" smtClean="0">
                <a:solidFill>
                  <a:srgbClr val="27235C"/>
                </a:solidFill>
                <a:latin typeface="Comic Sans MS" panose="030F0702030302020204" pitchFamily="66" charset="0"/>
              </a:rPr>
              <a:t>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9">
            <a:off x="3538171" y="4425817"/>
            <a:ext cx="1274388" cy="18608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1618">
            <a:off x="7219391" y="1721575"/>
            <a:ext cx="1274388" cy="1860861"/>
          </a:xfrm>
          <a:prstGeom prst="rect">
            <a:avLst/>
          </a:prstGeom>
          <a:ln>
            <a:solidFill>
              <a:srgbClr val="A4CB5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564363" y="3408616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a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5 0.06135 L -0.02565 0.06158 C -0.02591 0.05672 -0.02643 0.05232 -0.02643 0.04792 C -0.02643 0.04121 -0.02604 0.0345 -0.02565 0.02801 C -0.025 0.00903 -0.02539 0.01575 -0.02422 0.00255 C -0.02396 -0.0081 -0.02383 -0.01875 -0.02344 -0.02939 C -0.02344 -0.03125 -0.02292 -0.03287 -0.02266 -0.03472 C -0.02227 -0.03865 -0.02188 -0.0456 -0.02122 -0.04976 C -0.02083 -0.05208 -0.01966 -0.05763 -0.01966 -0.0574 C -0.01862 -0.08634 -0.01836 -0.08263 -0.01966 -0.12013 C -0.01992 -0.12754 -0.0194 -0.13495 -0.02122 -0.14143 C -0.02253 -0.14606 -0.02331 -0.14837 -0.02422 -0.15347 C -0.02448 -0.15509 -0.02461 -0.15694 -0.025 -0.15879 C -0.02539 -0.16064 -0.02604 -0.16226 -0.02643 -0.16412 C -0.02682 -0.16527 -0.02682 -0.16689 -0.02721 -0.16805 C -0.0276 -0.16944 -0.02826 -0.1706 -0.02865 -0.17199 C -0.0293 -0.17384 -0.02982 -0.17546 -0.03021 -0.17731 C -0.03125 -0.18171 -0.03073 -0.1824 -0.03242 -0.1868 C -0.03307 -0.18819 -0.03398 -0.18935 -0.03477 -0.19074 C -0.03516 -0.19305 -0.03555 -0.19537 -0.0362 -0.19745 C -0.03659 -0.19884 -0.03724 -0.2 -0.03776 -0.20138 C -0.03854 -0.2037 -0.03919 -0.20601 -0.03997 -0.2081 C -0.04063 -0.20995 -0.04154 -0.21157 -0.04219 -0.21342 C -0.04284 -0.21504 -0.04297 -0.21712 -0.04375 -0.21875 C -0.04453 -0.22037 -0.04583 -0.22106 -0.04675 -0.22268 C -0.04753 -0.2243 -0.04805 -0.22638 -0.04896 -0.228 C -0.04987 -0.22962 -0.05104 -0.23055 -0.05195 -0.23194 C -0.05469 -0.2368 -0.05234 -0.23564 -0.05495 -0.24143 C -0.05651 -0.2449 -0.05846 -0.24768 -0.06016 -0.25069 C -0.06094 -0.25208 -0.06185 -0.25324 -0.0625 -0.25462 C -0.06901 -0.27037 -0.06068 -0.25115 -0.06693 -0.26412 C -0.06771 -0.26574 -0.06836 -0.26782 -0.06914 -0.26944 C -0.07005 -0.27106 -0.07122 -0.27199 -0.07214 -0.27337 C -0.07604 -0.2868 -0.07083 -0.2706 -0.07669 -0.28263 C -0.07747 -0.28425 -0.07747 -0.28657 -0.07826 -0.28796 C -0.07878 -0.28935 -0.07969 -0.28981 -0.08047 -0.29074 C -0.08151 -0.29189 -0.08255 -0.29305 -0.08346 -0.29467 C -0.08438 -0.29629 -0.08477 -0.29837 -0.08568 -0.3 C -0.08659 -0.30162 -0.08776 -0.30254 -0.08867 -0.30393 C -0.08958 -0.30555 -0.0901 -0.30787 -0.09089 -0.30949 C -0.09154 -0.31041 -0.09245 -0.31111 -0.09323 -0.31203 C -0.09414 -0.31342 -0.09531 -0.31458 -0.09622 -0.31597 C -0.09805 -0.31898 -0.09935 -0.32291 -0.10143 -0.32546 C -0.10625 -0.33101 -0.10091 -0.3243 -0.10664 -0.33333 C -0.10768 -0.33472 -0.10872 -0.33587 -0.10964 -0.33726 C -0.11055 -0.33865 -0.11107 -0.34027 -0.11198 -0.34143 C -0.11406 -0.34467 -0.11628 -0.34791 -0.11862 -0.35069 C -0.1194 -0.35162 -0.12018 -0.35254 -0.12096 -0.35347 C -0.12162 -0.35393 -0.12253 -0.35393 -0.12318 -0.35462 C -0.12526 -0.35671 -0.12695 -0.35995 -0.12917 -0.36134 C -0.13594 -0.3655 -0.12526 -0.35925 -0.13516 -0.36412 C -0.13672 -0.36481 -0.13815 -0.36597 -0.13971 -0.36666 C -0.14167 -0.36759 -0.14375 -0.36828 -0.1457 -0.36944 C -0.14714 -0.37037 -0.14857 -0.37152 -0.15013 -0.37199 C -0.15247 -0.37291 -0.15469 -0.37361 -0.1569 -0.37476 C -0.15768 -0.375 -0.15833 -0.37569 -0.15912 -0.37592 C -0.16068 -0.37662 -0.16211 -0.37685 -0.16367 -0.37731 C -0.16471 -0.37777 -0.16563 -0.37847 -0.16667 -0.3787 C -0.16862 -0.37939 -0.1707 -0.37962 -0.17266 -0.38009 L -0.17787 -0.38125 C -0.18464 -0.38101 -0.19141 -0.38078 -0.19818 -0.38009 C -0.19948 -0.37986 -0.20247 -0.37685 -0.20339 -0.37592 C -0.20417 -0.37546 -0.20495 -0.37523 -0.2056 -0.37476 C -0.2069 -0.37291 -0.20938 -0.36967 -0.21094 -0.36805 C -0.21185 -0.36712 -0.21289 -0.36643 -0.21393 -0.36527 C -0.21471 -0.36458 -0.21537 -0.36319 -0.21615 -0.36273 C -0.21732 -0.3618 -0.21862 -0.3618 -0.21992 -0.36134 C -0.22044 -0.35995 -0.2207 -0.35833 -0.22135 -0.3574 C -0.22201 -0.35648 -0.22292 -0.35671 -0.2237 -0.35601 C -0.22448 -0.35532 -0.22513 -0.35416 -0.22591 -0.35347 C -0.22643 -0.35208 -0.22682 -0.35069 -0.22734 -0.3493 C -0.22813 -0.34745 -0.22904 -0.34583 -0.22969 -0.34398 C -0.23021 -0.34236 -0.2306 -0.3405 -0.23112 -0.33865 C -0.23203 -0.33587 -0.23359 -0.33379 -0.23412 -0.33078 L -0.23568 -0.32268 L -0.23633 -0.31875 C -0.23659 -0.3155 -0.23685 -0.3125 -0.23711 -0.30949 C -0.23854 -0.2956 -0.23607 -0.29606 -0.23932 -0.29606 L -0.23932 -0.29583 " pathEditMode="relative" rAng="0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0139 L 0.02097 -0.00116 C 0.02071 -0.00602 0.02019 -0.01042 0.02019 -0.01481 C 0.02019 -0.02153 0.02058 -0.02824 0.02097 -0.03472 C 0.02162 -0.0537 0.02123 -0.04699 0.0224 -0.06018 C 0.02266 -0.07083 0.02279 -0.08148 0.02318 -0.09213 C 0.02318 -0.09398 0.0237 -0.0956 0.02396 -0.09745 C 0.02435 -0.10139 0.02474 -0.10833 0.0254 -0.1125 C 0.02579 -0.11481 0.02696 -0.12037 0.02696 -0.12037 C 0.028 -0.14907 0.02826 -0.14537 0.02696 -0.18287 C 0.0267 -0.19028 0.02722 -0.19768 0.0254 -0.20417 C 0.02409 -0.2088 0.02331 -0.21111 0.0224 -0.2162 C 0.02214 -0.21782 0.02201 -0.21968 0.02162 -0.22153 C 0.02123 -0.22338 0.02058 -0.225 0.02019 -0.22685 C 0.0198 -0.22801 0.0198 -0.22963 0.01941 -0.23079 C 0.01902 -0.23218 0.01836 -0.23333 0.01797 -0.23472 C 0.01732 -0.23657 0.0168 -0.23819 0.01641 -0.24005 C 0.01537 -0.24444 0.01589 -0.24514 0.0142 -0.24954 C 0.01355 -0.25093 0.01264 -0.25208 0.01185 -0.25347 C 0.01146 -0.25579 0.01107 -0.2581 0.01042 -0.26018 C 0.01003 -0.26157 0.00938 -0.26273 0.00886 -0.26412 C 0.00808 -0.26643 0.00743 -0.26875 0.00665 -0.27083 C 0.00599 -0.27268 0.00508 -0.27431 0.00443 -0.27616 C 0.00378 -0.27778 0.00365 -0.27986 0.00287 -0.28148 C 0.00209 -0.2831 0.00079 -0.2838 -0.00013 -0.28542 C -0.00091 -0.28704 -0.00143 -0.28912 -0.00234 -0.29074 C -0.00325 -0.29236 -0.00442 -0.29329 -0.00533 -0.29468 C -0.00807 -0.29954 -0.00572 -0.29838 -0.00833 -0.30417 C -0.00989 -0.30764 -0.01184 -0.31042 -0.01354 -0.31343 C -0.01432 -0.31481 -0.01523 -0.31597 -0.01589 -0.31736 C -0.0224 -0.3331 -0.01406 -0.31389 -0.02031 -0.32685 C -0.0211 -0.32847 -0.02174 -0.33056 -0.02253 -0.33218 C -0.02344 -0.3338 -0.0246 -0.33472 -0.02553 -0.33611 C -0.02943 -0.34954 -0.02421 -0.33333 -0.03008 -0.34537 C -0.03086 -0.34699 -0.03086 -0.34931 -0.03164 -0.35069 C -0.03216 -0.35208 -0.03308 -0.35255 -0.03386 -0.35347 C -0.0349 -0.35463 -0.03594 -0.35579 -0.03685 -0.35741 C -0.03776 -0.35903 -0.03815 -0.36111 -0.03907 -0.36273 C -0.03998 -0.36435 -0.04114 -0.36528 -0.04205 -0.36667 C -0.04296 -0.36829 -0.04348 -0.3706 -0.04427 -0.37222 C -0.04492 -0.37315 -0.04584 -0.37384 -0.04661 -0.37477 C -0.04752 -0.37616 -0.04869 -0.37731 -0.0496 -0.3787 C -0.05143 -0.38171 -0.05273 -0.38565 -0.05481 -0.38819 C -0.05963 -0.39375 -0.05429 -0.38704 -0.06002 -0.39606 C -0.06106 -0.39745 -0.0621 -0.39861 -0.06302 -0.4 C -0.06394 -0.40139 -0.06445 -0.40301 -0.06536 -0.40417 C -0.06744 -0.40741 -0.06966 -0.41065 -0.072 -0.41343 C -0.07278 -0.41435 -0.07356 -0.41528 -0.07434 -0.4162 C -0.075 -0.41667 -0.07591 -0.41667 -0.07656 -0.41736 C -0.07864 -0.41944 -0.08034 -0.42268 -0.08255 -0.42407 C -0.08932 -0.42824 -0.07864 -0.42199 -0.08854 -0.42685 C -0.0901 -0.42755 -0.09153 -0.4287 -0.09309 -0.4294 C -0.09505 -0.43032 -0.09713 -0.43102 -0.09908 -0.43218 C -0.10053 -0.4331 -0.10196 -0.43426 -0.10352 -0.43472 C -0.10586 -0.43565 -0.10808 -0.43634 -0.11029 -0.4375 C -0.11107 -0.43773 -0.11172 -0.43843 -0.1125 -0.43866 C -0.11407 -0.43935 -0.1155 -0.43958 -0.11706 -0.44005 C -0.1181 -0.44051 -0.11902 -0.4412 -0.12006 -0.44143 C -0.12201 -0.44213 -0.12409 -0.44236 -0.12605 -0.44282 L -0.13125 -0.44398 C -0.13803 -0.44375 -0.1448 -0.44352 -0.15157 -0.44282 C -0.15287 -0.44259 -0.15586 -0.43958 -0.15678 -0.43866 C -0.15756 -0.43819 -0.15834 -0.43796 -0.15899 -0.4375 C -0.16029 -0.43565 -0.16277 -0.43241 -0.16433 -0.43079 C -0.16524 -0.42986 -0.16628 -0.42917 -0.16732 -0.42801 C -0.1681 -0.42731 -0.16875 -0.42593 -0.16954 -0.42546 C -0.17071 -0.42454 -0.17201 -0.42454 -0.17331 -0.42407 C -0.17383 -0.42268 -0.17409 -0.42106 -0.17474 -0.42014 C -0.1754 -0.41921 -0.17631 -0.41944 -0.17709 -0.41875 C -0.17787 -0.41806 -0.17852 -0.4169 -0.1793 -0.4162 C -0.17982 -0.41481 -0.18021 -0.41343 -0.18073 -0.41204 C -0.18152 -0.41018 -0.18243 -0.40856 -0.18308 -0.40671 C -0.1836 -0.40509 -0.18399 -0.40324 -0.18451 -0.40139 C -0.18542 -0.39861 -0.18698 -0.39653 -0.1875 -0.39352 L -0.18907 -0.38542 L -0.18972 -0.38148 C -0.18998 -0.37824 -0.19024 -0.37523 -0.1905 -0.37222 C -0.19193 -0.35833 -0.18946 -0.3588 -0.19271 -0.3588 L -0.19271 -0.35856 " pathEditMode="relative" rAng="0" ptsTypes="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4.16667E-7 0.00023 C 0.00052 -0.00093 0.00638 -0.01019 0.0082 -0.01204 C 0.00885 -0.01274 0.00964 -0.0132 0.01042 -0.01343 C 0.0125 -0.01436 0.01667 -0.01551 0.01875 -0.01598 C 0.01927 -0.01598 0.03268 -0.01551 0.03672 -0.01343 C 0.03958 -0.01181 0.0401 -0.00949 0.04271 -0.00672 C 0.04362 -0.00579 0.04479 -0.0051 0.0457 -0.00417 C 0.04779 -0.00162 0.04948 0.00185 0.05169 0.00393 C 0.05273 0.00486 0.05378 0.00555 0.05469 0.00648 C 0.05794 0.00995 0.06146 0.01551 0.06523 0.01736 C 0.07526 0.02176 0.05977 0.01458 0.072 0.02129 C 0.07396 0.02222 0.07604 0.02222 0.07799 0.02384 C 0.08229 0.02777 0.07982 0.02615 0.08542 0.02801 C 0.0944 0.0375 0.08359 0.02662 0.09375 0.03449 C 0.09453 0.03518 0.09518 0.03634 0.09596 0.03726 C 0.09687 0.03819 0.09805 0.03888 0.09896 0.03981 C 0.1013 0.04236 0.10312 0.04629 0.10573 0.04791 C 0.10638 0.04838 0.10729 0.04861 0.10794 0.0493 C 0.10937 0.05046 0.11328 0.05601 0.11393 0.05717 C 0.11497 0.05902 0.11589 0.06088 0.11693 0.0625 C 0.11784 0.06412 0.11901 0.06527 0.11992 0.06666 C 0.1207 0.06875 0.12122 0.07152 0.12214 0.07314 C 0.12344 0.07546 0.12552 0.07615 0.12669 0.07847 C 0.12773 0.08078 0.12878 0.08287 0.12969 0.08518 C 0.13021 0.08657 0.1306 0.08819 0.13125 0.08935 C 0.13203 0.09074 0.13333 0.09166 0.13424 0.09328 C 0.13685 0.09814 0.13581 0.09814 0.13789 0.10254 C 0.13867 0.10393 0.13958 0.10509 0.14023 0.10648 C 0.14427 0.11527 0.13854 0.10532 0.14401 0.11597 C 0.14557 0.11921 0.14779 0.12152 0.14922 0.12523 C 0.1526 0.13426 0.14831 0.12314 0.15365 0.13588 C 0.1543 0.13726 0.15469 0.13865 0.15521 0.13981 C 0.15586 0.14143 0.15677 0.14236 0.15742 0.14398 C 0.15807 0.14513 0.15846 0.14652 0.15898 0.14791 C 0.16068 0.15208 0.16419 0.15995 0.16419 0.16018 C 0.16445 0.16134 0.16458 0.16273 0.16497 0.16388 C 0.16536 0.16527 0.16602 0.16666 0.16641 0.16782 C 0.16719 0.17013 0.16797 0.17245 0.16875 0.17453 C 0.17031 0.1912 0.17018 0.1875 0.16875 0.21458 C 0.16823 0.22314 0.16732 0.22083 0.16575 0.22662 C 0.16536 0.22777 0.16536 0.22939 0.16497 0.23055 C 0.16237 0.23981 0.16354 0.23472 0.16042 0.2412 C 0.15964 0.24282 0.15911 0.2449 0.1582 0.24652 C 0.15729 0.24814 0.15612 0.24907 0.15521 0.25069 C 0.15456 0.25162 0.15417 0.25324 0.15365 0.25463 C 0.15299 0.25648 0.15234 0.25833 0.15143 0.25995 C 0.15052 0.26157 0.14935 0.26226 0.14844 0.26388 C 0.14753 0.26551 0.14714 0.26759 0.14622 0.26921 C 0.14297 0.275 0.14388 0.27129 0.14089 0.27592 C 0.13984 0.27754 0.13906 0.27963 0.13789 0.28125 C 0.13698 0.28263 0.13581 0.28379 0.1349 0.28518 C 0.13411 0.2868 0.13359 0.28912 0.13268 0.29051 C 0.1306 0.29398 0.12799 0.29629 0.12591 0.3 C 0.125 0.30162 0.12409 0.3037 0.12292 0.30532 C 0.11979 0.30949 0.12057 0.30671 0.11771 0.30926 C 0.11693 0.30995 0.11628 0.31111 0.11549 0.3118 C 0.11471 0.3125 0.11393 0.31273 0.11315 0.31319 C 0.11185 0.31435 0.11068 0.31597 0.1095 0.31736 C 0.10872 0.31805 0.10807 0.31944 0.10716 0.3199 C 0.10599 0.3206 0.10469 0.32083 0.10339 0.32129 C 0.0957 0.33032 0.11185 0.3118 0.09219 0.32916 C 0.08841 0.33263 0.08932 0.33217 0.08464 0.33449 C 0.08372 0.33518 0.08268 0.33518 0.08164 0.33588 C 0.07982 0.33726 0.07839 0.33935 0.07643 0.33981 C 0.0737 0.34051 0.07096 0.34074 0.06823 0.3412 C 0.06641 0.34166 0.06471 0.34236 0.06289 0.34259 C 0.05964 0.34305 0.05651 0.34375 0.05312 0.34398 C 0.0444 0.34467 0.03568 0.34537 0.02695 0.34537 L 0.02695 0.3456 " pathEditMode="relative" rAng="0" ptsTypes="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4891843" y="111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Faire devenir.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le sens des parties du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e 2"/>
          <p:cNvGrpSpPr/>
          <p:nvPr>
            <p:custDataLst>
              <p:tags r:id="rId9"/>
            </p:custDataLst>
          </p:nvPr>
        </p:nvGrpSpPr>
        <p:grpSpPr>
          <a:xfrm>
            <a:off x="731517" y="1115568"/>
            <a:ext cx="4059938" cy="1566671"/>
            <a:chOff x="731517" y="1097280"/>
            <a:chExt cx="4059938" cy="1901952"/>
          </a:xfrm>
        </p:grpSpPr>
        <p:sp>
          <p:nvSpPr>
            <p:cNvPr id="2" name="Flèche droite 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a-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à coins arrondis 19"/>
          <p:cNvSpPr/>
          <p:nvPr>
            <p:custDataLst>
              <p:tags r:id="rId10"/>
            </p:custDataLst>
          </p:nvPr>
        </p:nvSpPr>
        <p:spPr>
          <a:xfrm>
            <a:off x="4897939" y="3014473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Qui a la forme d’un cercle.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e 20"/>
          <p:cNvGrpSpPr/>
          <p:nvPr>
            <p:custDataLst>
              <p:tags r:id="rId11"/>
            </p:custDataLst>
          </p:nvPr>
        </p:nvGrpSpPr>
        <p:grpSpPr>
          <a:xfrm>
            <a:off x="737613" y="3014472"/>
            <a:ext cx="4059938" cy="1566671"/>
            <a:chOff x="731517" y="1097280"/>
            <a:chExt cx="4059938" cy="1901952"/>
          </a:xfrm>
        </p:grpSpPr>
        <p:sp>
          <p:nvSpPr>
            <p:cNvPr id="22" name="Flèche droite 2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rond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à coins arrondis 23"/>
          <p:cNvSpPr/>
          <p:nvPr>
            <p:custDataLst>
              <p:tags r:id="rId12"/>
            </p:custDataLst>
          </p:nvPr>
        </p:nvSpPr>
        <p:spPr>
          <a:xfrm>
            <a:off x="4897939" y="492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’action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e 24"/>
          <p:cNvGrpSpPr/>
          <p:nvPr>
            <p:custDataLst>
              <p:tags r:id="rId13"/>
            </p:custDataLst>
          </p:nvPr>
        </p:nvGrpSpPr>
        <p:grpSpPr>
          <a:xfrm>
            <a:off x="737613" y="4925568"/>
            <a:ext cx="4059938" cy="1566671"/>
            <a:chOff x="731517" y="1097280"/>
            <a:chExt cx="4059938" cy="1901952"/>
          </a:xfrm>
        </p:grpSpPr>
        <p:sp>
          <p:nvSpPr>
            <p:cNvPr id="26" name="Flèche droite 25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517" y="1663535"/>
              <a:ext cx="3666743" cy="859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r>
                <a:rPr lang="fr-CA" sz="4000" dirty="0" err="1">
                  <a:solidFill>
                    <a:srgbClr val="27235C"/>
                  </a:solidFill>
                  <a:latin typeface="Comic Sans MS" panose="030F0702030302020204" pitchFamily="66" charset="0"/>
                </a:rPr>
                <a:t>i</a:t>
              </a:r>
              <a:r>
                <a:rPr lang="fr-CA" sz="4000" dirty="0" err="1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r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6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764024" y="1060704"/>
            <a:ext cx="6178631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as observé le mot?</a:t>
            </a:r>
          </a:p>
          <a:p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former certains mots construits, il faut doubler une consonne comme « bouton » et «</a:t>
            </a:r>
            <a:r>
              <a:rPr lang="fr-CA" sz="4000" smtClean="0">
                <a:solidFill>
                  <a:srgbClr val="002060"/>
                </a:solidFill>
                <a:latin typeface="Comic Sans MS" panose="030F0702030302020204" pitchFamily="66" charset="0"/>
              </a:rPr>
              <a:t> boutonnage ».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48439" y="1883496"/>
            <a:ext cx="44951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Lis le mot construit.</a:t>
            </a:r>
            <a:endParaRPr lang="fr-CA" sz="36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Nomme les parties</a:t>
            </a:r>
          </a:p>
          <a:p>
            <a:pPr algn="ctr"/>
            <a:r>
              <a:rPr lang="fr-CA" sz="36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formant le mot.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6" y="476612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3" name="Pensées 2"/>
          <p:cNvSpPr/>
          <p:nvPr>
            <p:custDataLst>
              <p:tags r:id="rId9"/>
            </p:custDataLst>
          </p:nvPr>
        </p:nvSpPr>
        <p:spPr>
          <a:xfrm>
            <a:off x="7987004" y="534745"/>
            <a:ext cx="4204996" cy="4906275"/>
          </a:xfrm>
          <a:prstGeom prst="cloudCallout">
            <a:avLst>
              <a:gd name="adj1" fmla="val -69438"/>
              <a:gd name="adj2" fmla="val 41470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 exemple, dans le mot construit «</a:t>
            </a:r>
            <a:r>
              <a:rPr lang="fr-C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 refleurir », </a:t>
            </a: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il y a le mot de base « fleur </a:t>
            </a:r>
            <a:r>
              <a:rPr lang="fr-C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». </a:t>
            </a:r>
            <a:endParaRPr lang="fr-CA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Il </a:t>
            </a:r>
            <a:r>
              <a:rPr lang="fr-C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 a aussi le préfixe « </a:t>
            </a:r>
            <a:r>
              <a:rPr lang="fr-C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</a:t>
            </a:r>
            <a:r>
              <a:rPr lang="fr-C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 » et le suffixe « -</a:t>
            </a:r>
            <a:r>
              <a:rPr lang="fr-C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ir</a:t>
            </a:r>
            <a:r>
              <a:rPr lang="fr-C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 ». </a:t>
            </a:r>
            <a:endParaRPr lang="fr-CA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640080"/>
            <a:ext cx="6536861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Rappelle-toi</a:t>
            </a:r>
            <a:r>
              <a:rPr lang="fr-CA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  <a:endParaRPr lang="fr-CA" sz="3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 mot construit se compose d’une base et d’un ou plusieurs ajouts. Lorsque tu cherches le sens d’un mot construit, tu peux trouver </a:t>
            </a:r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</a:t>
            </a:r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mot de base et </a:t>
            </a:r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les </a:t>
            </a:r>
            <a:r>
              <a:rPr lang="fr-CA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ajouts. Par exemple, « animalier » signifie « qui se rapporte aux animaux ».</a:t>
            </a:r>
            <a:endParaRPr lang="fr-CA" sz="3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6189" y="807719"/>
            <a:ext cx="9294725" cy="5623225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82170" y="1227943"/>
            <a:ext cx="894828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Beau travail!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Connaitre la structure 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d’un mot est 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un truc pour 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trouver son sens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938577" y="4360985"/>
            <a:ext cx="1662500" cy="1616179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37473"/>
            <a:ext cx="588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redessiner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Découpe le mot pour trouver le mot de base.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  </a:t>
            </a:r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dessin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456525" y="3407328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err="1" smtClean="0">
                <a:solidFill>
                  <a:srgbClr val="27235C"/>
                </a:solidFill>
                <a:latin typeface="Comic Sans MS" panose="030F0702030302020204" pitchFamily="66" charset="0"/>
              </a:rPr>
              <a:t>re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425215" y="3399520"/>
            <a:ext cx="276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er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9">
            <a:off x="3538171" y="4425817"/>
            <a:ext cx="1274388" cy="186086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1618">
            <a:off x="7219391" y="1721575"/>
            <a:ext cx="1274388" cy="1860861"/>
          </a:xfrm>
          <a:prstGeom prst="rect">
            <a:avLst/>
          </a:prstGeom>
          <a:ln>
            <a:solidFill>
              <a:srgbClr val="A4CB50"/>
            </a:solidFill>
          </a:ln>
        </p:spPr>
      </p:pic>
    </p:spTree>
    <p:extLst>
      <p:ext uri="{BB962C8B-B14F-4D97-AF65-F5344CB8AC3E}">
        <p14:creationId xmlns:p14="http://schemas.microsoft.com/office/powerpoint/2010/main" val="19162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-0.00463 -0.00078 -0.00903 -0.00078 -0.01343 C -0.00078 -0.02014 -0.00039 -0.02685 0 -0.03333 C 0.00065 -0.05231 0.00026 -0.0456 0.00143 -0.0588 C 0.0017 -0.06944 0.00183 -0.08009 0.00222 -0.09074 C 0.00222 -0.09259 0.00274 -0.09421 0.003 -0.09606 C 0.00339 -0.1 0.00378 -0.10694 0.00443 -0.11065 C 0.00482 -0.11343 0.00599 -0.11875 0.00599 -0.11875 C 0.00703 -0.14745 0.00729 -0.14398 0.00599 -0.18148 C 0.00573 -0.18866 0.00625 -0.1963 0.00443 -0.20278 C 0.00313 -0.20741 0.00235 -0.20972 0.00143 -0.21481 C 0.00117 -0.21643 0.00104 -0.21829 0.00065 -0.22014 C 0.00026 -0.22199 -0.00039 -0.22361 -0.00078 -0.22546 C -0.00117 -0.22662 -0.00117 -0.22824 -0.00156 -0.2294 C -0.00195 -0.23079 -0.0026 -0.23194 -0.00299 -0.23333 C -0.00364 -0.23518 -0.00416 -0.23681 -0.00455 -0.23866 C -0.0056 -0.24306 -0.00508 -0.24375 -0.00677 -0.24815 C -0.00742 -0.24954 -0.00833 -0.25069 -0.00911 -0.25208 C -0.0095 -0.2544 -0.00989 -0.25671 -0.01054 -0.2588 C -0.01094 -0.26018 -0.01159 -0.26134 -0.01211 -0.26273 C -0.01289 -0.26505 -0.01354 -0.26736 -0.01432 -0.26944 C -0.01497 -0.2713 -0.01588 -0.27292 -0.01653 -0.27477 C -0.01719 -0.27639 -0.01732 -0.27847 -0.0181 -0.28009 C -0.01888 -0.28171 -0.02018 -0.28241 -0.02109 -0.28403 C -0.02187 -0.28565 -0.02239 -0.28773 -0.0233 -0.28935 C -0.02422 -0.29097 -0.02539 -0.2919 -0.0263 -0.29329 C -0.02903 -0.29815 -0.02669 -0.29699 -0.02929 -0.30278 C -0.03086 -0.30625 -0.03281 -0.30903 -0.0345 -0.31204 C -0.03528 -0.31343 -0.0362 -0.31458 -0.03685 -0.31597 C -0.04336 -0.33171 -0.03502 -0.3125 -0.04127 -0.32546 C -0.04205 -0.32708 -0.04271 -0.32917 -0.04349 -0.33079 C -0.0444 -0.33241 -0.04557 -0.33333 -0.04648 -0.33472 C -0.05039 -0.34815 -0.04518 -0.33194 -0.05104 -0.34398 C -0.05182 -0.3456 -0.05182 -0.34792 -0.0526 -0.34931 C -0.05312 -0.35069 -0.05403 -0.35116 -0.05482 -0.35208 C -0.05586 -0.35324 -0.0569 -0.3544 -0.05781 -0.35602 C -0.05872 -0.35764 -0.05911 -0.35972 -0.06002 -0.36134 C -0.06094 -0.36296 -0.06211 -0.36389 -0.06302 -0.36528 C -0.06393 -0.3669 -0.06445 -0.36921 -0.06523 -0.37083 C -0.06588 -0.37176 -0.06679 -0.37245 -0.06758 -0.37338 C -0.06849 -0.37477 -0.06966 -0.37593 -0.07057 -0.37731 C -0.07239 -0.38032 -0.0737 -0.38426 -0.07578 -0.38681 C -0.0806 -0.39236 -0.07526 -0.38565 -0.08099 -0.39468 C -0.08203 -0.39606 -0.08307 -0.39722 -0.08398 -0.39861 C -0.08489 -0.4 -0.08541 -0.40162 -0.08633 -0.40278 C -0.08841 -0.40602 -0.09062 -0.40926 -0.09297 -0.41204 C -0.09375 -0.41296 -0.09453 -0.41389 -0.09531 -0.41481 C -0.09596 -0.41528 -0.09687 -0.41528 -0.09752 -0.41597 C -0.09961 -0.41806 -0.1013 -0.4213 -0.10351 -0.42268 C -0.11028 -0.42685 -0.09961 -0.4206 -0.1095 -0.42546 C -0.11107 -0.42616 -0.1125 -0.42731 -0.11406 -0.42801 C -0.11601 -0.42893 -0.1181 -0.42963 -0.12005 -0.43079 C -0.12148 -0.43171 -0.12291 -0.43287 -0.12448 -0.43333 C -0.12682 -0.43426 -0.12903 -0.43495 -0.13125 -0.43611 C -0.13203 -0.43634 -0.13268 -0.43704 -0.13346 -0.43727 C -0.13502 -0.43796 -0.13646 -0.43819 -0.13802 -0.43866 C -0.13906 -0.43912 -0.13997 -0.43981 -0.14101 -0.44005 C -0.14297 -0.44074 -0.14505 -0.44097 -0.147 -0.44143 L -0.15221 -0.44259 C -0.15898 -0.44236 -0.16575 -0.44213 -0.17252 -0.44143 C -0.17383 -0.4412 -0.17682 -0.43819 -0.17773 -0.43727 C -0.17851 -0.43681 -0.17929 -0.43657 -0.17995 -0.43611 C -0.18125 -0.43426 -0.18372 -0.43102 -0.18528 -0.4294 C -0.1862 -0.42847 -0.18724 -0.42778 -0.18828 -0.42662 C -0.18906 -0.42593 -0.18971 -0.42454 -0.19049 -0.42407 C -0.19166 -0.42315 -0.19297 -0.42315 -0.19427 -0.42268 C -0.19479 -0.4213 -0.19505 -0.41968 -0.1957 -0.41875 C -0.19635 -0.41782 -0.19726 -0.41806 -0.19804 -0.41736 C -0.19883 -0.41667 -0.19948 -0.41551 -0.20026 -0.41481 C -0.20078 -0.41343 -0.20117 -0.41204 -0.20169 -0.41065 C -0.20247 -0.4088 -0.20338 -0.40718 -0.20403 -0.40532 C -0.20455 -0.4037 -0.20495 -0.40185 -0.20547 -0.4 C -0.20638 -0.39722 -0.20794 -0.39514 -0.20846 -0.39213 L -0.21002 -0.38403 L -0.21067 -0.38009 C -0.21094 -0.37685 -0.2112 -0.37384 -0.21146 -0.37083 C -0.21289 -0.35694 -0.21041 -0.35741 -0.21367 -0.35741 L -0.21367 -0.35741 " pathEditMode="relative" ptsTypes="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-0.00093 0.00638 -0.01019 0.0082 -0.01204 C 0.00885 -0.01273 0.00963 -0.0132 0.01041 -0.01343 C 0.0125 -0.01435 0.01666 -0.01551 0.01875 -0.01597 C 0.01927 -0.01597 0.03268 -0.01551 0.03671 -0.01343 C 0.03958 -0.01181 0.0401 -0.00949 0.0427 -0.00671 C 0.04362 -0.00579 0.04479 -0.00509 0.0457 -0.00417 C 0.04778 -0.00162 0.04948 0.00185 0.05169 0.00393 C 0.05273 0.00486 0.05377 0.00555 0.05468 0.00648 C 0.05794 0.00995 0.06145 0.01551 0.06523 0.01736 C 0.07526 0.02176 0.05976 0.01458 0.072 0.0213 C 0.07395 0.02222 0.07604 0.02222 0.07799 0.02384 C 0.08229 0.02778 0.07981 0.02616 0.08541 0.02801 C 0.0944 0.0375 0.08359 0.02662 0.09375 0.03449 C 0.09453 0.03518 0.09518 0.03634 0.09596 0.03727 C 0.09687 0.03819 0.09804 0.03889 0.09895 0.03981 C 0.1013 0.04236 0.10312 0.0463 0.10573 0.04792 C 0.10638 0.04838 0.10729 0.04861 0.10794 0.0493 C 0.10937 0.05046 0.11328 0.05602 0.11393 0.05717 C 0.11497 0.05903 0.11588 0.06088 0.11692 0.0625 C 0.11783 0.06412 0.11901 0.06528 0.11992 0.06667 C 0.1207 0.06875 0.12122 0.07153 0.12213 0.07315 C 0.12343 0.07546 0.12552 0.07616 0.12669 0.07847 C 0.12773 0.08079 0.12877 0.08287 0.12968 0.08518 C 0.1302 0.08657 0.1306 0.08819 0.13125 0.08935 C 0.13203 0.09074 0.13333 0.09167 0.13424 0.09329 C 0.13685 0.09815 0.1358 0.09815 0.13789 0.10255 C 0.13867 0.10393 0.13958 0.10509 0.14023 0.10648 C 0.14427 0.11528 0.13854 0.10532 0.14401 0.11597 C 0.14557 0.11921 0.14778 0.12153 0.14921 0.12523 C 0.1526 0.13426 0.1483 0.12315 0.15364 0.13588 C 0.15429 0.13727 0.15468 0.13866 0.1552 0.13981 C 0.15586 0.14143 0.15677 0.14236 0.15742 0.14398 C 0.15807 0.14514 0.15846 0.14653 0.15898 0.14792 C 0.16067 0.15208 0.16419 0.15995 0.16419 0.15995 C 0.16445 0.16134 0.16458 0.16273 0.16497 0.16389 C 0.16536 0.16528 0.16601 0.16667 0.1664 0.16782 C 0.16718 0.17014 0.16796 0.17245 0.16875 0.17454 C 0.17031 0.1912 0.17018 0.1875 0.16875 0.21458 C 0.16823 0.22315 0.16731 0.22083 0.16575 0.22662 C 0.16536 0.22778 0.16536 0.2294 0.16497 0.23055 C 0.16237 0.23981 0.16354 0.23472 0.16041 0.2412 C 0.15963 0.24282 0.15911 0.24491 0.1582 0.24653 C 0.15729 0.24815 0.15612 0.24907 0.1552 0.25069 C 0.15455 0.25162 0.15416 0.25324 0.15364 0.25463 C 0.15299 0.25648 0.15234 0.25833 0.15143 0.25995 C 0.15052 0.26157 0.14935 0.26227 0.14843 0.26389 C 0.14752 0.26551 0.14713 0.26759 0.14622 0.26921 C 0.14296 0.275 0.14388 0.2713 0.14088 0.27592 C 0.13984 0.27755 0.13906 0.27963 0.13789 0.28125 C 0.13698 0.28264 0.1358 0.2838 0.13489 0.28518 C 0.13411 0.2868 0.13359 0.28912 0.13268 0.29051 C 0.1306 0.29398 0.12799 0.2963 0.12591 0.3 C 0.125 0.30162 0.12408 0.3037 0.12291 0.30532 C 0.11979 0.30949 0.12057 0.30671 0.1177 0.30926 C 0.11692 0.30995 0.11627 0.31111 0.11549 0.3118 C 0.11471 0.3125 0.11393 0.31273 0.11315 0.31319 C 0.11185 0.31435 0.11067 0.31597 0.1095 0.31736 C 0.10872 0.31805 0.10807 0.31944 0.10716 0.31991 C 0.10599 0.3206 0.10468 0.32083 0.10338 0.3213 C 0.0957 0.33032 0.11185 0.3118 0.09218 0.32917 C 0.08841 0.33264 0.08932 0.33217 0.08463 0.33449 C 0.08372 0.33518 0.08268 0.33518 0.08164 0.33588 C 0.07981 0.33727 0.07838 0.33935 0.07643 0.33981 C 0.07369 0.34051 0.07096 0.34074 0.06823 0.3412 C 0.0664 0.34167 0.06471 0.34236 0.06289 0.34259 C 0.05963 0.34305 0.05651 0.34375 0.05312 0.34398 C 0.0444 0.34467 0.03567 0.34537 0.02695 0.34537 L 0.02695 0.34537 " pathEditMode="relative" ptsTypes="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F2877-629D-BE41-AA2E-957C10F26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5654" y="1505614"/>
            <a:ext cx="1356188" cy="82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4891843" y="111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 nouveau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AA90D-C921-6242-A447-380FDD57404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8097" y="409480"/>
            <a:ext cx="9910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Trouve le sens des parties du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e 2"/>
          <p:cNvGrpSpPr/>
          <p:nvPr>
            <p:custDataLst>
              <p:tags r:id="rId9"/>
            </p:custDataLst>
          </p:nvPr>
        </p:nvGrpSpPr>
        <p:grpSpPr>
          <a:xfrm>
            <a:off x="731517" y="1115568"/>
            <a:ext cx="4059938" cy="1566671"/>
            <a:chOff x="731517" y="1097280"/>
            <a:chExt cx="4059938" cy="1901952"/>
          </a:xfrm>
        </p:grpSpPr>
        <p:sp>
          <p:nvSpPr>
            <p:cNvPr id="2" name="Flèche droite 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1517" y="1663535"/>
              <a:ext cx="36667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err="1">
                  <a:solidFill>
                    <a:srgbClr val="27235C"/>
                  </a:solidFill>
                  <a:latin typeface="Comic Sans MS" panose="030F0702030302020204" pitchFamily="66" charset="0"/>
                </a:rPr>
                <a:t>r</a:t>
              </a:r>
              <a:r>
                <a:rPr lang="fr-CA" sz="4000" dirty="0" err="1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</a:t>
              </a:r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à coins arrondis 19"/>
          <p:cNvSpPr/>
          <p:nvPr>
            <p:custDataLst>
              <p:tags r:id="rId10"/>
            </p:custDataLst>
          </p:nvPr>
        </p:nvSpPr>
        <p:spPr>
          <a:xfrm>
            <a:off x="4897939" y="3014473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Faire un dessin.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e 20"/>
          <p:cNvGrpSpPr/>
          <p:nvPr>
            <p:custDataLst>
              <p:tags r:id="rId11"/>
            </p:custDataLst>
          </p:nvPr>
        </p:nvGrpSpPr>
        <p:grpSpPr>
          <a:xfrm>
            <a:off x="737613" y="3014472"/>
            <a:ext cx="4059938" cy="1566671"/>
            <a:chOff x="731517" y="1097280"/>
            <a:chExt cx="4059938" cy="1901952"/>
          </a:xfrm>
        </p:grpSpPr>
        <p:sp>
          <p:nvSpPr>
            <p:cNvPr id="22" name="Flèche droite 21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1517" y="1663535"/>
              <a:ext cx="36667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dessine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à coins arrondis 23"/>
          <p:cNvSpPr/>
          <p:nvPr>
            <p:custDataLst>
              <p:tags r:id="rId12"/>
            </p:custDataLst>
          </p:nvPr>
        </p:nvSpPr>
        <p:spPr>
          <a:xfrm>
            <a:off x="4897939" y="4925569"/>
            <a:ext cx="5386014" cy="15666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’action 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e 24"/>
          <p:cNvGrpSpPr/>
          <p:nvPr>
            <p:custDataLst>
              <p:tags r:id="rId13"/>
            </p:custDataLst>
          </p:nvPr>
        </p:nvGrpSpPr>
        <p:grpSpPr>
          <a:xfrm>
            <a:off x="737613" y="4925568"/>
            <a:ext cx="4059938" cy="1566671"/>
            <a:chOff x="731517" y="1097280"/>
            <a:chExt cx="4059938" cy="1901952"/>
          </a:xfrm>
        </p:grpSpPr>
        <p:sp>
          <p:nvSpPr>
            <p:cNvPr id="26" name="Flèche droite 25"/>
            <p:cNvSpPr/>
            <p:nvPr/>
          </p:nvSpPr>
          <p:spPr>
            <a:xfrm>
              <a:off x="731518" y="1097280"/>
              <a:ext cx="4059937" cy="1901952"/>
            </a:xfrm>
            <a:prstGeom prst="rightArrow">
              <a:avLst>
                <a:gd name="adj1" fmla="val 50000"/>
                <a:gd name="adj2" fmla="val 490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04709A-B41E-1943-A328-82FDF24CE3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1517" y="1663535"/>
              <a:ext cx="36667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4000" dirty="0">
                  <a:solidFill>
                    <a:srgbClr val="27235C"/>
                  </a:solidFill>
                  <a:latin typeface="Comic Sans MS" panose="030F0702030302020204" pitchFamily="66" charset="0"/>
                </a:rPr>
                <a:t>-</a:t>
              </a:r>
              <a:r>
                <a:rPr lang="fr-CA" sz="4000" dirty="0" smtClean="0">
                  <a:solidFill>
                    <a:srgbClr val="27235C"/>
                  </a:solidFill>
                  <a:latin typeface="Comic Sans MS" panose="030F0702030302020204" pitchFamily="66" charset="0"/>
                </a:rPr>
                <a:t>er</a:t>
              </a:r>
              <a:endParaRPr lang="fr-CA" sz="4000" dirty="0">
                <a:solidFill>
                  <a:srgbClr val="A4CB5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64394" y="1103916"/>
            <a:ext cx="6277086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mot construit se compose d’une base et d’un ou plusieurs ajouts.</a:t>
            </a: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 fait partie de la famille de mots du mot de base comme « ami », « amical » et « inamical ».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>
            <p:custDataLst>
              <p:tags r:id="rId8"/>
            </p:custDataLst>
          </p:nvPr>
        </p:nvSpPr>
        <p:spPr>
          <a:xfrm>
            <a:off x="6089904" y="4736592"/>
            <a:ext cx="822960" cy="740664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/>
          <p:cNvSpPr/>
          <p:nvPr>
            <p:custDataLst>
              <p:tags r:id="rId9"/>
            </p:custDataLst>
          </p:nvPr>
        </p:nvSpPr>
        <p:spPr>
          <a:xfrm>
            <a:off x="9680448" y="4743671"/>
            <a:ext cx="822960" cy="740664"/>
          </a:xfrm>
          <a:prstGeom prst="ellipse">
            <a:avLst/>
          </a:prstGeom>
          <a:noFill/>
          <a:ln w="1905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62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82821" y="2340745"/>
            <a:ext cx="4706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Viens découper </a:t>
            </a:r>
          </a:p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un autre mot.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21901" y="2976465"/>
            <a:ext cx="6969968" cy="1861775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37473"/>
            <a:ext cx="588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le mot construit.</a:t>
            </a:r>
            <a:endParaRPr lang="fr-CA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023118" y="3403424"/>
            <a:ext cx="61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refroidir</a:t>
            </a:r>
            <a:endParaRPr lang="fr-CA" sz="60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641</Words>
  <Application>Microsoft Office PowerPoint</Application>
  <PresentationFormat>Grand écran</PresentationFormat>
  <Paragraphs>155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182</cp:revision>
  <dcterms:created xsi:type="dcterms:W3CDTF">2018-02-13T21:23:20Z</dcterms:created>
  <dcterms:modified xsi:type="dcterms:W3CDTF">2021-08-10T02:19:37Z</dcterms:modified>
</cp:coreProperties>
</file>