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</p:sldMasterIdLst>
  <p:sldIdLst>
    <p:sldId id="317" r:id="rId3"/>
    <p:sldId id="318" r:id="rId4"/>
    <p:sldId id="319" r:id="rId5"/>
    <p:sldId id="270" r:id="rId6"/>
    <p:sldId id="283" r:id="rId7"/>
    <p:sldId id="321" r:id="rId8"/>
    <p:sldId id="351" r:id="rId9"/>
    <p:sldId id="352" r:id="rId10"/>
    <p:sldId id="353" r:id="rId11"/>
    <p:sldId id="354" r:id="rId12"/>
    <p:sldId id="322" r:id="rId13"/>
    <p:sldId id="325" r:id="rId14"/>
    <p:sldId id="344" r:id="rId15"/>
    <p:sldId id="345" r:id="rId16"/>
    <p:sldId id="356" r:id="rId17"/>
    <p:sldId id="357" r:id="rId18"/>
    <p:sldId id="358" r:id="rId19"/>
    <p:sldId id="355" r:id="rId20"/>
    <p:sldId id="328" r:id="rId21"/>
    <p:sldId id="347" r:id="rId22"/>
    <p:sldId id="348" r:id="rId23"/>
    <p:sldId id="360" r:id="rId24"/>
    <p:sldId id="359" r:id="rId25"/>
    <p:sldId id="361" r:id="rId26"/>
    <p:sldId id="362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34" r:id="rId44"/>
    <p:sldId id="320" r:id="rId45"/>
    <p:sldId id="341" r:id="rId46"/>
    <p:sldId id="342" r:id="rId47"/>
    <p:sldId id="363" r:id="rId48"/>
    <p:sldId id="364" r:id="rId49"/>
    <p:sldId id="339" r:id="rId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50"/>
    <a:srgbClr val="27235C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4E15-F2DA-4445-93E6-DE2E05BA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2D6C2-250D-614D-B188-A7E9AFD92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9B81E-9FBC-594E-A5FD-3BFE411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8BCE2-4DCD-D446-ADF3-9BA4978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677B5-08C1-5840-AAC8-66080A4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67FE-1332-1141-B95F-0E5AF731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DDBA6-1421-D745-B6D6-B8450F62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62A1F-4362-F743-8C31-BF3F772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D6E-A121-C446-A9A9-4A518B7A203F}" type="datetime1">
              <a:rPr lang="fr-CA" smtClean="0"/>
              <a:t>2020-03-17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4F35-7F48-A544-AEF7-90EBA5E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93D19-D6D5-8541-B75D-9973CBB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A507-59C1-9048-B2B2-6F48F7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70169-3E2F-C644-949D-C6FB0B3F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C838-D77B-D34B-89DA-D60CE06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EEE-B464-0046-999B-272AABB19050}" type="datetime1">
              <a:rPr lang="fr-CA" smtClean="0"/>
              <a:t>2020-03-17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EBE3B-ABE0-0C49-93BF-8BBA5EE8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905EF-DC0E-754F-B239-A2F15C2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97F-DD70-DB4D-8107-91FB14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BF67E-C901-C743-BE64-8F9291359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A9485-2366-6845-AEC8-3A5DF6F2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D3232-A1BE-4A4A-853C-0F48A84A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D62F-41C7-3E4F-9725-679325BDF607}" type="datetime1">
              <a:rPr lang="fr-CA" smtClean="0"/>
              <a:t>2020-03-17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39693-9E71-BB49-B7E2-FC95687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42390-EA45-6C44-8E12-5573C76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4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C482-DD8E-EA4D-9C47-601F4F8D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0861-1361-F949-B157-749DA995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7D872-3E12-5D47-B827-91852E8A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1813E-BE28-4A49-8AE0-B1EC4D26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B66D4-6BAF-D149-ADA4-679F5AFD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997F83-3393-CC49-B8EF-D9DB1DE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6BA-EE37-974D-8C57-1A8858980457}" type="datetime1">
              <a:rPr lang="fr-CA" smtClean="0"/>
              <a:t>2020-03-17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705AE-6907-3645-A827-A37077B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90092-74A9-6C48-B42E-70D6340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8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FDC9-D36E-4343-90F7-0A84A15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0B285-AC64-2449-A260-B7E618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69-D503-0F45-82F6-EC569520B1A0}" type="datetime1">
              <a:rPr lang="fr-CA" smtClean="0"/>
              <a:t>2020-03-17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5EE5F7-B9EB-5843-AB18-6712745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884F9-37CD-4947-B5C9-4E02498E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EA8B9-D959-B74C-9DA3-54E1BE8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49883-4250-AD45-8036-14F1F9F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0773B-0CC9-1D42-AD64-6BCD405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7678-2E8C-8345-91D0-6D77AC47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4BC09-65A8-5D4D-9D1D-667F99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B0366-B7FE-ED49-A740-5F1612E2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0D45-B6D0-9C41-A1B2-CAF4F24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F42-8851-8944-904A-52E9F94CDAD2}" type="datetime1">
              <a:rPr lang="fr-CA" smtClean="0"/>
              <a:t>2020-03-17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4DA4F-F9A1-E34E-9FAE-A2CD8896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B9B32-2624-0847-9EFA-E02623E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5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CA619-78E8-A64B-BD04-24B473F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D167A-AB0C-1641-AD74-0CE454AB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0A91DD-94EC-AB40-AEFF-5D1433ECA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B9A1E-6B19-174B-B9D1-9867AD3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DA0-1F0E-C34D-B09E-222DCA10E9DD}" type="datetime1">
              <a:rPr lang="fr-CA" smtClean="0"/>
              <a:t>2020-03-17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A1E8A-13E1-F947-8E31-58375D24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6650B3-1B27-1449-9193-A1AEABE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6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8E94-3D8D-5948-8C23-51329F52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58E648-943A-B24B-84A0-EF18672C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FEFA2-3246-DF44-B8CF-8372A1F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D-B3BE-0842-BF3E-E6114A3502C8}" type="datetime1">
              <a:rPr lang="fr-CA" smtClean="0"/>
              <a:t>2020-03-17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E29-7BBE-8948-9F97-4544AAB8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D3D88-53C1-2143-AACE-EC091CA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3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79CA7-B2B0-D744-BF72-0189C118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C349-9D6C-C442-A77E-26E6E16D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45B37-FB17-C24F-A319-33ABDEF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47E2-ACD4-CC41-8F6B-A348031F3464}" type="datetime1">
              <a:rPr lang="fr-CA" smtClean="0"/>
              <a:t>2020-03-17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FA96-E07C-404B-B545-B7A30ED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9C92-DA21-C943-A19A-728E61F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FED5E-491C-9F43-A8E0-F43E858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C5029-160C-D04B-B6C2-C2234BE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8C8C-6271-1949-AE36-24639F4E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7600-4F67-6246-8A57-55B838E9D55A}" type="datetime1">
              <a:rPr lang="fr-CA" smtClean="0"/>
              <a:t>2020-03-17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5FB22-4B7A-0844-9452-B4CC1766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758D-4193-8547-B2EE-EBD8A01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image" Target="../media/image18.emf"/><Relationship Id="rId2" Type="http://schemas.openxmlformats.org/officeDocument/2006/relationships/tags" Target="../tags/tag84.xml"/><Relationship Id="rId16" Type="http://schemas.openxmlformats.org/officeDocument/2006/relationships/image" Target="../media/image11.jpe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image" Target="../media/image12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6.emf"/><Relationship Id="rId4" Type="http://schemas.openxmlformats.org/officeDocument/2006/relationships/tags" Target="../tags/tag99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2.png"/><Relationship Id="rId4" Type="http://schemas.openxmlformats.org/officeDocument/2006/relationships/tags" Target="../tags/tag106.xm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image" Target="../media/image18.emf"/><Relationship Id="rId2" Type="http://schemas.openxmlformats.org/officeDocument/2006/relationships/tags" Target="../tags/tag123.xml"/><Relationship Id="rId16" Type="http://schemas.openxmlformats.org/officeDocument/2006/relationships/image" Target="../media/image11.jpe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image" Target="../media/image12.png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image" Target="../media/image18.emf"/><Relationship Id="rId2" Type="http://schemas.openxmlformats.org/officeDocument/2006/relationships/tags" Target="../tags/tag136.xml"/><Relationship Id="rId16" Type="http://schemas.openxmlformats.org/officeDocument/2006/relationships/image" Target="../media/image11.jpe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image" Target="../media/image12.png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18.emf"/><Relationship Id="rId2" Type="http://schemas.openxmlformats.org/officeDocument/2006/relationships/tags" Target="../tags/tag149.xml"/><Relationship Id="rId16" Type="http://schemas.openxmlformats.org/officeDocument/2006/relationships/image" Target="../media/image11.jpe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image" Target="../media/image12.png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image" Target="../media/image18.emf"/><Relationship Id="rId2" Type="http://schemas.openxmlformats.org/officeDocument/2006/relationships/tags" Target="../tags/tag162.xml"/><Relationship Id="rId16" Type="http://schemas.openxmlformats.org/officeDocument/2006/relationships/image" Target="../media/image11.jpe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image" Target="../media/image12.png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10" Type="http://schemas.openxmlformats.org/officeDocument/2006/relationships/image" Target="../media/image12.png"/><Relationship Id="rId4" Type="http://schemas.openxmlformats.org/officeDocument/2006/relationships/tags" Target="../tags/tag177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4.sv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0" Type="http://schemas.openxmlformats.org/officeDocument/2006/relationships/image" Target="../media/image11.jpe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83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image" Target="../media/image18.emf"/><Relationship Id="rId2" Type="http://schemas.openxmlformats.org/officeDocument/2006/relationships/tags" Target="../tags/tag194.xml"/><Relationship Id="rId16" Type="http://schemas.openxmlformats.org/officeDocument/2006/relationships/image" Target="../media/image11.jpe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image" Target="../media/image12.png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18.emf"/><Relationship Id="rId2" Type="http://schemas.openxmlformats.org/officeDocument/2006/relationships/tags" Target="../tags/tag207.xml"/><Relationship Id="rId16" Type="http://schemas.openxmlformats.org/officeDocument/2006/relationships/image" Target="../media/image11.jpe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image" Target="../media/image12.png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image" Target="../media/image18.emf"/><Relationship Id="rId2" Type="http://schemas.openxmlformats.org/officeDocument/2006/relationships/tags" Target="../tags/tag220.xml"/><Relationship Id="rId16" Type="http://schemas.openxmlformats.org/officeDocument/2006/relationships/image" Target="../media/image11.jpe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image" Target="../media/image12.png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image" Target="../media/image18.emf"/><Relationship Id="rId2" Type="http://schemas.openxmlformats.org/officeDocument/2006/relationships/tags" Target="../tags/tag233.xml"/><Relationship Id="rId16" Type="http://schemas.openxmlformats.org/officeDocument/2006/relationships/image" Target="../media/image11.jpe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image" Target="../media/image12.png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10" Type="http://schemas.openxmlformats.org/officeDocument/2006/relationships/image" Target="../media/image12.png"/><Relationship Id="rId4" Type="http://schemas.openxmlformats.org/officeDocument/2006/relationships/tags" Target="../tags/tag248.xml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54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60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2" Type="http://schemas.openxmlformats.org/officeDocument/2006/relationships/tags" Target="../tags/tag265.xml"/><Relationship Id="rId16" Type="http://schemas.openxmlformats.org/officeDocument/2006/relationships/image" Target="../media/image19.emf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image" Target="../media/image11.jpeg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1.jpeg"/><Relationship Id="rId5" Type="http://schemas.openxmlformats.org/officeDocument/2006/relationships/tags" Target="../tags/tag21.xml"/><Relationship Id="rId10" Type="http://schemas.openxmlformats.org/officeDocument/2006/relationships/image" Target="../media/image14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2" Type="http://schemas.openxmlformats.org/officeDocument/2006/relationships/tags" Target="../tags/tag277.xml"/><Relationship Id="rId16" Type="http://schemas.openxmlformats.org/officeDocument/2006/relationships/image" Target="../media/image19.emf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image" Target="../media/image11.jpeg"/><Relationship Id="rId10" Type="http://schemas.openxmlformats.org/officeDocument/2006/relationships/tags" Target="../tags/tag285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2" Type="http://schemas.openxmlformats.org/officeDocument/2006/relationships/tags" Target="../tags/tag289.xml"/><Relationship Id="rId16" Type="http://schemas.openxmlformats.org/officeDocument/2006/relationships/image" Target="../media/image19.emf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5" Type="http://schemas.openxmlformats.org/officeDocument/2006/relationships/tags" Target="../tags/tag292.xml"/><Relationship Id="rId15" Type="http://schemas.openxmlformats.org/officeDocument/2006/relationships/image" Target="../media/image11.jpeg"/><Relationship Id="rId10" Type="http://schemas.openxmlformats.org/officeDocument/2006/relationships/tags" Target="../tags/tag297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2" Type="http://schemas.openxmlformats.org/officeDocument/2006/relationships/tags" Target="../tags/tag301.xml"/><Relationship Id="rId16" Type="http://schemas.openxmlformats.org/officeDocument/2006/relationships/image" Target="../media/image19.emf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5" Type="http://schemas.openxmlformats.org/officeDocument/2006/relationships/image" Target="../media/image11.jpeg"/><Relationship Id="rId10" Type="http://schemas.openxmlformats.org/officeDocument/2006/relationships/tags" Target="../tags/tag309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10" Type="http://schemas.openxmlformats.org/officeDocument/2006/relationships/image" Target="../media/image16.emf"/><Relationship Id="rId4" Type="http://schemas.openxmlformats.org/officeDocument/2006/relationships/tags" Target="../tags/tag315.xml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10" Type="http://schemas.openxmlformats.org/officeDocument/2006/relationships/image" Target="../media/image12.png"/><Relationship Id="rId4" Type="http://schemas.openxmlformats.org/officeDocument/2006/relationships/tags" Target="../tags/tag322.xml"/><Relationship Id="rId9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28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34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image" Target="../media/image20.emf"/><Relationship Id="rId2" Type="http://schemas.openxmlformats.org/officeDocument/2006/relationships/tags" Target="../tags/tag339.xml"/><Relationship Id="rId16" Type="http://schemas.openxmlformats.org/officeDocument/2006/relationships/image" Target="../media/image11.jpe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image" Target="../media/image12.png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image" Target="../media/image20.emf"/><Relationship Id="rId2" Type="http://schemas.openxmlformats.org/officeDocument/2006/relationships/tags" Target="../tags/tag352.xml"/><Relationship Id="rId16" Type="http://schemas.openxmlformats.org/officeDocument/2006/relationships/image" Target="../media/image11.jpeg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5" Type="http://schemas.openxmlformats.org/officeDocument/2006/relationships/tags" Target="../tags/tag355.xml"/><Relationship Id="rId15" Type="http://schemas.openxmlformats.org/officeDocument/2006/relationships/image" Target="../media/image12.png"/><Relationship Id="rId10" Type="http://schemas.openxmlformats.org/officeDocument/2006/relationships/tags" Target="../tags/tag360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image" Target="../media/image20.emf"/><Relationship Id="rId2" Type="http://schemas.openxmlformats.org/officeDocument/2006/relationships/tags" Target="../tags/tag365.xml"/><Relationship Id="rId16" Type="http://schemas.openxmlformats.org/officeDocument/2006/relationships/image" Target="../media/image11.jpeg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5" Type="http://schemas.openxmlformats.org/officeDocument/2006/relationships/tags" Target="../tags/tag368.xml"/><Relationship Id="rId15" Type="http://schemas.openxmlformats.org/officeDocument/2006/relationships/image" Target="../media/image12.png"/><Relationship Id="rId10" Type="http://schemas.openxmlformats.org/officeDocument/2006/relationships/tags" Target="../tags/tag373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6.emf"/><Relationship Id="rId4" Type="http://schemas.openxmlformats.org/officeDocument/2006/relationships/tags" Target="../tags/tag28.xml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image" Target="../media/image20.emf"/><Relationship Id="rId2" Type="http://schemas.openxmlformats.org/officeDocument/2006/relationships/tags" Target="../tags/tag378.xml"/><Relationship Id="rId16" Type="http://schemas.openxmlformats.org/officeDocument/2006/relationships/image" Target="../media/image11.jpe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image" Target="../media/image12.png"/><Relationship Id="rId10" Type="http://schemas.openxmlformats.org/officeDocument/2006/relationships/tags" Target="../tags/tag386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10" Type="http://schemas.openxmlformats.org/officeDocument/2006/relationships/image" Target="../media/image16.emf"/><Relationship Id="rId4" Type="http://schemas.openxmlformats.org/officeDocument/2006/relationships/tags" Target="../tags/tag393.xml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10" Type="http://schemas.openxmlformats.org/officeDocument/2006/relationships/image" Target="../media/image12.png"/><Relationship Id="rId4" Type="http://schemas.openxmlformats.org/officeDocument/2006/relationships/tags" Target="../tags/tag400.xml"/><Relationship Id="rId9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image" Target="../media/image12.png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image" Target="../media/image21.svg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image" Target="../media/image21.png"/><Relationship Id="rId5" Type="http://schemas.openxmlformats.org/officeDocument/2006/relationships/tags" Target="../tags/tag408.xml"/><Relationship Id="rId10" Type="http://schemas.openxmlformats.org/officeDocument/2006/relationships/image" Target="../media/image11.jpeg"/><Relationship Id="rId4" Type="http://schemas.openxmlformats.org/officeDocument/2006/relationships/tags" Target="../tags/tag407.xml"/><Relationship Id="rId9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22.emf"/><Relationship Id="rId5" Type="http://schemas.openxmlformats.org/officeDocument/2006/relationships/tags" Target="../tags/tag416.xml"/><Relationship Id="rId10" Type="http://schemas.openxmlformats.org/officeDocument/2006/relationships/image" Target="../media/image17.png"/><Relationship Id="rId4" Type="http://schemas.openxmlformats.org/officeDocument/2006/relationships/tags" Target="../tags/tag415.xml"/><Relationship Id="rId9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image" Target="../media/image22.emf"/><Relationship Id="rId5" Type="http://schemas.openxmlformats.org/officeDocument/2006/relationships/tags" Target="../tags/tag424.xml"/><Relationship Id="rId10" Type="http://schemas.openxmlformats.org/officeDocument/2006/relationships/image" Target="../media/image17.png"/><Relationship Id="rId4" Type="http://schemas.openxmlformats.org/officeDocument/2006/relationships/tags" Target="../tags/tag423.xml"/><Relationship Id="rId9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image" Target="../media/image22.emf"/><Relationship Id="rId5" Type="http://schemas.openxmlformats.org/officeDocument/2006/relationships/tags" Target="../tags/tag432.xml"/><Relationship Id="rId10" Type="http://schemas.openxmlformats.org/officeDocument/2006/relationships/image" Target="../media/image17.png"/><Relationship Id="rId4" Type="http://schemas.openxmlformats.org/officeDocument/2006/relationships/tags" Target="../tags/tag431.xml"/><Relationship Id="rId9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image" Target="../media/image23.png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12" Type="http://schemas.openxmlformats.org/officeDocument/2006/relationships/image" Target="../media/image22.emf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image" Target="../media/image17.png"/><Relationship Id="rId5" Type="http://schemas.openxmlformats.org/officeDocument/2006/relationships/tags" Target="../tags/tag440.xml"/><Relationship Id="rId10" Type="http://schemas.openxmlformats.org/officeDocument/2006/relationships/slideLayout" Target="../slideLayouts/slideLayout30.xml"/><Relationship Id="rId4" Type="http://schemas.openxmlformats.org/officeDocument/2006/relationships/tags" Target="../tags/tag439.xml"/><Relationship Id="rId9" Type="http://schemas.openxmlformats.org/officeDocument/2006/relationships/tags" Target="../tags/tag44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10" Type="http://schemas.openxmlformats.org/officeDocument/2006/relationships/image" Target="../media/image16.emf"/><Relationship Id="rId4" Type="http://schemas.openxmlformats.org/officeDocument/2006/relationships/tags" Target="../tags/tag448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18.emf"/><Relationship Id="rId2" Type="http://schemas.openxmlformats.org/officeDocument/2006/relationships/tags" Target="../tags/tag45.xml"/><Relationship Id="rId16" Type="http://schemas.openxmlformats.org/officeDocument/2006/relationships/image" Target="../media/image11.jpe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12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image" Target="../media/image18.emf"/><Relationship Id="rId2" Type="http://schemas.openxmlformats.org/officeDocument/2006/relationships/tags" Target="../tags/tag58.xml"/><Relationship Id="rId16" Type="http://schemas.openxmlformats.org/officeDocument/2006/relationships/image" Target="../media/image11.jpe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12.png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image" Target="../media/image18.emf"/><Relationship Id="rId2" Type="http://schemas.openxmlformats.org/officeDocument/2006/relationships/tags" Target="../tags/tag71.xml"/><Relationship Id="rId16" Type="http://schemas.openxmlformats.org/officeDocument/2006/relationships/image" Target="../media/image11.jpe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12.png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59992" y="4466951"/>
            <a:ext cx="3272050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Trouve la lettre muette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1740-A93C-DB48-9FFB-35EDA9469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3851" y="313035"/>
            <a:ext cx="2317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fr-CA" sz="5400" b="0" cap="none" spc="0" baseline="30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fr-CA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CA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9864" y="123636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0720" y="2638327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40680" y="123636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40680" y="2647471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61773" y="1937126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56737" y="1886809"/>
            <a:ext cx="4128053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patien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p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at</a:t>
            </a:r>
            <a:r>
              <a:rPr lang="fr-CA" sz="5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ien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impatien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endParaRPr lang="fr-CA" sz="55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35496" y="1831268"/>
            <a:ext cx="253787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patien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1626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ou la lettre muette peut être trouvé en cherchant les mots de la même famille que le mot de base.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482806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5917" y="3584715"/>
            <a:ext cx="971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avi</a:t>
            </a:r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26865" y="2495829"/>
            <a:ext cx="13529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</a:t>
            </a:r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71316" y="3584715"/>
            <a:ext cx="1041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</a:t>
            </a:r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61854" y="2524544"/>
            <a:ext cx="1620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anglai</a:t>
            </a:r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105379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3510" y="3584715"/>
            <a:ext cx="9760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avi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24458" y="2495829"/>
            <a:ext cx="1357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repo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68911" y="3588030"/>
            <a:ext cx="1046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gra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59448" y="2524544"/>
            <a:ext cx="1625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anglai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s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37298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95475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39292" y="1788651"/>
            <a:ext cx="3783408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avi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ravi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  <a:endParaRPr lang="fr-CA" sz="5500" dirty="0" smtClean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malavi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90134" y="1831268"/>
            <a:ext cx="142859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avi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46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64605" y="2122896"/>
            <a:ext cx="3926075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repo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repo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ant</a:t>
            </a:r>
            <a:endParaRPr lang="fr-CA" sz="5500" dirty="0" smtClean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04798" y="1831268"/>
            <a:ext cx="19992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repo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9969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53426" y="1831268"/>
            <a:ext cx="4831772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gra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ss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g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ra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ss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ement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gra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ss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et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03571" y="1831268"/>
            <a:ext cx="160172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gra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36985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996262" y="2407748"/>
            <a:ext cx="35814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anglai</a:t>
            </a:r>
            <a:r>
              <a:rPr lang="fr-CA" sz="48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franglai</a:t>
            </a:r>
            <a:r>
              <a:rPr lang="fr-CA" sz="48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endParaRPr lang="fr-CA" sz="48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20892" y="1779897"/>
            <a:ext cx="23839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anglai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25936" y="2389348"/>
            <a:ext cx="37401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Allons trouver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une autre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lettre </a:t>
            </a:r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muette.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42634" y="2130192"/>
            <a:ext cx="45993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veux jouer </a:t>
            </a:r>
          </a:p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avec moi?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60425" y="368978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9655" y="3584715"/>
            <a:ext cx="1283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lour</a:t>
            </a:r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13079" y="2495829"/>
            <a:ext cx="1380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blond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1051" y="3584715"/>
            <a:ext cx="2281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marchan</a:t>
            </a:r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14565" y="2524544"/>
            <a:ext cx="1715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plac</a:t>
            </a:r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ard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417160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2952" y="3584715"/>
            <a:ext cx="1297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lour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09869" y="2495829"/>
            <a:ext cx="1386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blon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47844" y="3588030"/>
            <a:ext cx="2288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marchan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07865" y="2524544"/>
            <a:ext cx="17289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plac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ar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d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9817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3016608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98921" y="1836024"/>
            <a:ext cx="4754828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lour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l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our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ement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alour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ir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70521" y="1831268"/>
            <a:ext cx="186782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lour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1728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096000" y="1788651"/>
            <a:ext cx="3926075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lon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blon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ir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blon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inet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138100" y="1779897"/>
            <a:ext cx="194957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blon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55815" y="2184561"/>
            <a:ext cx="513634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marchan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marchan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ise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32342" y="1831268"/>
            <a:ext cx="334418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marchan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7064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62282" y="1886809"/>
            <a:ext cx="4578497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placar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p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lacar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age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placar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eur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09046" y="1831268"/>
            <a:ext cx="259077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placar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2599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25375" y="2389348"/>
            <a:ext cx="43412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Tu peux trouver </a:t>
            </a:r>
            <a:endParaRPr lang="fr-CA" sz="40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une autre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lettre </a:t>
            </a:r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muette?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5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0495" y="3584715"/>
            <a:ext cx="19620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précieux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36139" y="2495829"/>
            <a:ext cx="1734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fameux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91520" y="3584715"/>
            <a:ext cx="12009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deux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36393" y="2524544"/>
            <a:ext cx="1471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époux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3926257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4079" y="3584715"/>
            <a:ext cx="1974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précieu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x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29723" y="2495829"/>
            <a:ext cx="1747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fameu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x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85106" y="3588030"/>
            <a:ext cx="1213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deu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x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29978" y="2524544"/>
            <a:ext cx="1484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épou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x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9817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3235972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94776" y="2249257"/>
            <a:ext cx="52213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précieuse</a:t>
            </a:r>
            <a:endParaRPr lang="fr-CA" sz="48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précieusement</a:t>
            </a:r>
            <a:endParaRPr lang="fr-CA" sz="48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96648" y="1831268"/>
            <a:ext cx="301556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précieu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3749" y="132180"/>
            <a:ext cx="1539734" cy="145953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31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27005" y="2303344"/>
            <a:ext cx="49487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Observe les mots.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Trouve la lettre muette. 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519394" y="2249256"/>
            <a:ext cx="47035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fameuse</a:t>
            </a:r>
            <a:endParaRPr lang="fr-CA" sz="48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fameusement</a:t>
            </a:r>
            <a:endParaRPr lang="fr-CA" sz="48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01469" y="1779897"/>
            <a:ext cx="262283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fam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eu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3749" y="132180"/>
            <a:ext cx="1539734" cy="145953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76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22743" y="2184561"/>
            <a:ext cx="425949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deu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ième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deu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io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320217" y="1831268"/>
            <a:ext cx="176843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3749" y="132180"/>
            <a:ext cx="1539734" cy="145953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44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67091" y="1886809"/>
            <a:ext cx="4568879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épouse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pouser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épousailles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53504" y="1831268"/>
            <a:ext cx="210185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épou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3749" y="132180"/>
            <a:ext cx="1539734" cy="145953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10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18888" y="1107718"/>
            <a:ext cx="7027163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as remarqué ce qui se produit avec le </a:t>
            </a:r>
            <a:r>
              <a:rPr lang="fr-CA" sz="4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« x »?</a:t>
            </a:r>
          </a:p>
          <a:p>
            <a:pPr algn="ctr"/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Dans la plupart</a:t>
            </a: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es mots, la lettre</a:t>
            </a:r>
          </a:p>
          <a:p>
            <a:pPr algn="ctr"/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x » se transforme.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914" y="3514343"/>
            <a:ext cx="1088137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3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96572" y="2389348"/>
            <a:ext cx="51988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Tu poursuis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 ta recherche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 de la lettre muette?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58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9205" y="3584715"/>
            <a:ext cx="13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envie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89409" y="2495829"/>
            <a:ext cx="1027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soie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16556" y="3584715"/>
            <a:ext cx="9509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</a:t>
            </a:r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97220" y="2524544"/>
            <a:ext cx="1750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énergie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683139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7597" y="3584715"/>
            <a:ext cx="1307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envi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e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87801" y="2495829"/>
            <a:ext cx="1031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soi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e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14950" y="3588030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joi</a:t>
            </a:r>
            <a:r>
              <a:rPr lang="fr-CA" sz="4000" b="1" u="sng" dirty="0" smtClean="0">
                <a:ln w="0"/>
                <a:solidFill>
                  <a:srgbClr val="A4CB50"/>
                </a:solidFill>
              </a:rPr>
              <a:t>e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95615" y="2524544"/>
            <a:ext cx="1753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énergi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e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9817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4287118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96000" y="2399896"/>
            <a:ext cx="3475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envi</a:t>
            </a:r>
            <a:r>
              <a:rPr lang="fr-CA" sz="48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e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ux</a:t>
            </a:r>
            <a:endParaRPr lang="fr-CA" sz="48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envi</a:t>
            </a:r>
            <a:r>
              <a:rPr lang="fr-CA" sz="48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e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use</a:t>
            </a:r>
            <a:endParaRPr lang="fr-CA" sz="48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271323" y="1831268"/>
            <a:ext cx="186621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envi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523428" y="166075"/>
            <a:ext cx="1576854" cy="150247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11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35772" y="2220178"/>
            <a:ext cx="29434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s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oi</a:t>
            </a:r>
            <a:r>
              <a:rPr lang="fr-CA" sz="48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e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rie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s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oyeux</a:t>
            </a:r>
          </a:p>
          <a:p>
            <a:endParaRPr lang="fr-CA" sz="48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372138" y="1779897"/>
            <a:ext cx="148149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soi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523428" y="166075"/>
            <a:ext cx="1576854" cy="150247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32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6942" y="2122896"/>
            <a:ext cx="4272323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j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oyeux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joyeuseté</a:t>
            </a:r>
            <a:endParaRPr lang="fr-CA" sz="5500" dirty="0" smtClean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493343" y="1831268"/>
            <a:ext cx="14221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joi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523428" y="166075"/>
            <a:ext cx="1576854" cy="150247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99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1040126"/>
            <a:ext cx="6711697" cy="472367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Tu sais, comme j’aime jouer des tours? </a:t>
            </a:r>
          </a:p>
          <a:p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Les mots aussi sont de petits ratoureux! </a:t>
            </a:r>
          </a:p>
          <a:p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Parfois, le mot de base a une lettre que tu ne prononces pas. Elle s’appelle « </a:t>
            </a:r>
            <a:r>
              <a:rPr lang="fr-CA" sz="29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 ». </a:t>
            </a:r>
          </a:p>
          <a:p>
            <a:endParaRPr lang="fr-CA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Moi, je préfère dire </a:t>
            </a:r>
          </a:p>
          <a:p>
            <a:pPr algn="ctr"/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2900" dirty="0">
                <a:solidFill>
                  <a:srgbClr val="A4CB50"/>
                </a:solidFill>
                <a:latin typeface="Comic Sans MS" panose="030F0702030302020204" pitchFamily="66" charset="0"/>
              </a:rPr>
              <a:t>lettre muette </a:t>
            </a:r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».  </a:t>
            </a:r>
          </a:p>
          <a:p>
            <a:endParaRPr lang="fr-CA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6281" y="3825240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01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67091" y="1886809"/>
            <a:ext cx="4565673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err="1" smtClean="0">
                <a:solidFill>
                  <a:srgbClr val="27235C"/>
                </a:solidFill>
                <a:latin typeface="Comic Sans MS" panose="030F0702030302020204" pitchFamily="66" charset="0"/>
              </a:rPr>
              <a:t>énergiser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énergivore</a:t>
            </a:r>
            <a:endParaRPr lang="fr-CA" sz="5500" dirty="0" smtClean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énergique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3017" y="1831268"/>
            <a:ext cx="262283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énergi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523428" y="166075"/>
            <a:ext cx="1576854" cy="150247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56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18888" y="1107718"/>
            <a:ext cx="7027163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as remarqué ce qui se produit avec le </a:t>
            </a:r>
            <a:r>
              <a:rPr lang="fr-CA" sz="4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»?</a:t>
            </a:r>
          </a:p>
          <a:p>
            <a:pPr algn="ctr"/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Dans la plupart</a:t>
            </a: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es mots, la lettre</a:t>
            </a:r>
          </a:p>
          <a:p>
            <a:pPr algn="ctr"/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» se transforme.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914" y="3514343"/>
            <a:ext cx="1088137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5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7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2781" y="2527333"/>
            <a:ext cx="454643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u="sng" dirty="0">
                <a:solidFill>
                  <a:srgbClr val="27235C"/>
                </a:solidFill>
                <a:latin typeface="Comic Sans MS" panose="030F0702030302020204" pitchFamily="66" charset="0"/>
              </a:rPr>
              <a:t>ATTENTION !</a:t>
            </a:r>
          </a:p>
          <a:p>
            <a:pPr algn="ctr"/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Il y a des intrus.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que 2" descr="Avertissement">
            <a:extLst>
              <a:ext uri="{FF2B5EF4-FFF2-40B4-BE49-F238E27FC236}">
                <a16:creationId xmlns:a16="http://schemas.microsoft.com/office/drawing/2014/main" id="{9759D615-6FD2-154E-9262-574CC70B6C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4478" y="1210327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C03817-432C-5642-9A4F-0332D00767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AFA342-BCB9-D147-8693-BC2E191D2E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DEB29-C685-2249-A51C-D2757105893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6CF58-D395-0141-A34C-5620C4844B8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5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296692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83059" y="14739"/>
            <a:ext cx="98112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sais que certains mots de base ont des </a:t>
            </a:r>
            <a:r>
              <a:rPr lang="fr-CA" sz="2500" dirty="0">
                <a:solidFill>
                  <a:srgbClr val="A4CB50"/>
                </a:solidFill>
                <a:latin typeface="Comic Sans MS" panose="030F0702030302020204" pitchFamily="66" charset="0"/>
              </a:rPr>
              <a:t>lettres muettes</a:t>
            </a:r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, essaie de trouver comment écrire </a:t>
            </a:r>
          </a:p>
          <a:p>
            <a:pPr algn="ctr"/>
            <a:r>
              <a:rPr lang="fr-CA" sz="25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la finale des mots de base à l’aide de ces mots construits</a:t>
            </a:r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64021" y="2495829"/>
            <a:ext cx="2478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climatiseur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548609" y="3588030"/>
            <a:ext cx="1886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arrondir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228401" y="2524544"/>
            <a:ext cx="248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incendiaire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51803" y="3584715"/>
            <a:ext cx="164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infinité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24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67870" y="311429"/>
            <a:ext cx="981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l’orthographe des mots de base?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95941" y="2524544"/>
            <a:ext cx="1952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incendie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40708" y="2524544"/>
            <a:ext cx="1457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climat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24467" y="3594125"/>
            <a:ext cx="1165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rond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23" y="3601653"/>
            <a:ext cx="1228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infini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521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67870" y="311429"/>
            <a:ext cx="981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l’orthographe des mots de base?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95941" y="2524544"/>
            <a:ext cx="1952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incendi</a:t>
            </a:r>
            <a:r>
              <a:rPr lang="fr-CA" sz="4000" u="sng" dirty="0" smtClean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fr-CA" sz="4000" u="sng" dirty="0">
              <a:ln w="0"/>
              <a:solidFill>
                <a:srgbClr val="A4CB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40708" y="2524544"/>
            <a:ext cx="1457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</a:t>
            </a:r>
            <a:r>
              <a:rPr lang="fr-CA" sz="4000" u="sng" dirty="0" smtClean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fr-CA" sz="4000" u="sng" dirty="0">
              <a:ln w="0"/>
              <a:solidFill>
                <a:srgbClr val="A4CB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24467" y="3594125"/>
            <a:ext cx="1165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ron</a:t>
            </a:r>
            <a:r>
              <a:rPr lang="fr-CA" sz="4000" u="sng" dirty="0" smtClean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fr-CA" sz="4000" u="sng" dirty="0">
              <a:ln w="0"/>
              <a:solidFill>
                <a:srgbClr val="A4CB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23" y="3601653"/>
            <a:ext cx="1228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infini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469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09308" y="-12889"/>
            <a:ext cx="9811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</a:t>
            </a: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l’intrus?</a:t>
            </a:r>
          </a:p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Parfois, tu dois « photographier » le mot de base </a:t>
            </a:r>
          </a:p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pour te rappeler la façon dont il s’écrit</a:t>
            </a: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B299768-EA8F-5C42-8E02-BD8ED6F5E3C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821325" y="2359603"/>
            <a:ext cx="4890439" cy="33610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95941" y="2524544"/>
            <a:ext cx="1952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incendi</a:t>
            </a:r>
            <a:r>
              <a:rPr lang="fr-CA" sz="4000" u="sng" dirty="0" smtClean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fr-CA" sz="4000" u="sng" dirty="0">
              <a:ln w="0"/>
              <a:solidFill>
                <a:srgbClr val="A4CB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840708" y="2524544"/>
            <a:ext cx="1457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</a:t>
            </a:r>
            <a:r>
              <a:rPr lang="fr-CA" sz="4000" u="sng" dirty="0" smtClean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fr-CA" sz="4000" u="sng" dirty="0">
              <a:ln w="0"/>
              <a:solidFill>
                <a:srgbClr val="A4CB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24467" y="3594125"/>
            <a:ext cx="1165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ron</a:t>
            </a:r>
            <a:r>
              <a:rPr lang="fr-CA" sz="4000" u="sng" dirty="0" smtClean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fr-CA" sz="4000" u="sng" dirty="0">
              <a:ln w="0"/>
              <a:solidFill>
                <a:srgbClr val="A4CB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17323" y="3601653"/>
            <a:ext cx="1228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infini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982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N’oublie pas que tu peux utiliser les mots construits de la même famille que le mot de base pour trouver le 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ou la lettre muette.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3377" y="3584715"/>
            <a:ext cx="127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13796" y="2495829"/>
            <a:ext cx="19790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candidat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01511" y="3584715"/>
            <a:ext cx="780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35339" y="2524544"/>
            <a:ext cx="1673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patient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170936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0169" y="3584715"/>
            <a:ext cx="1282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spor</a:t>
            </a:r>
            <a:r>
              <a:rPr lang="fr-CA" sz="4000" b="1" u="sng" dirty="0" smtClean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08217" y="2495829"/>
            <a:ext cx="1990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candida</a:t>
            </a:r>
            <a:r>
              <a:rPr lang="fr-CA" sz="4000" b="1" u="sng" dirty="0" smtClean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98306" y="3588030"/>
            <a:ext cx="787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ar</a:t>
            </a:r>
            <a:r>
              <a:rPr lang="fr-CA" sz="4000" b="1" u="sng" dirty="0" smtClean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29760" y="2524544"/>
            <a:ext cx="1685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patien</a:t>
            </a:r>
            <a:r>
              <a:rPr lang="fr-CA" sz="4000" b="1" u="sng" dirty="0" smtClean="0">
                <a:ln w="0"/>
                <a:solidFill>
                  <a:srgbClr val="92D050"/>
                </a:solidFill>
              </a:rPr>
              <a:t>t</a:t>
            </a:r>
            <a:endParaRPr lang="fr-CA" sz="4000" u="sng" dirty="0">
              <a:ln w="0"/>
              <a:solidFill>
                <a:srgbClr val="92D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9144" y="25299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13570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70315" y="2184561"/>
            <a:ext cx="462498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spor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ive</a:t>
            </a:r>
            <a:endParaRPr lang="fr-CA" sz="55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antispor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if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140504" y="1779897"/>
            <a:ext cx="194476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spor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31683" y="2066857"/>
            <a:ext cx="4583306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candida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candida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</a:p>
          <a:p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07870" y="1831268"/>
            <a:ext cx="29931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candida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39435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6173" y="2184561"/>
            <a:ext cx="427072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ar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iste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ar</a:t>
            </a:r>
            <a:r>
              <a:rPr lang="fr-CA" sz="55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istique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596732" y="1831268"/>
            <a:ext cx="12153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ar</a:t>
            </a:r>
            <a:r>
              <a:rPr lang="fr-CA" sz="5500" dirty="0" smtClean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14974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27A65EEE-37B2-E748-8C42-DE56053D9870}" vid="{E6A6956F-A410-644D-A34E-97A75552F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935</Words>
  <Application>Microsoft Office PowerPoint</Application>
  <PresentationFormat>Grand écran</PresentationFormat>
  <Paragraphs>256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8" baseType="lpstr">
      <vt:lpstr>ＭＳ Ｐゴシック</vt:lpstr>
      <vt:lpstr>Arial</vt:lpstr>
      <vt:lpstr>Calibri</vt:lpstr>
      <vt:lpstr>Calibri Light</vt:lpstr>
      <vt:lpstr>Comic Sans MS</vt:lpstr>
      <vt:lpstr>Gill Sans</vt:lpstr>
      <vt:lpstr>Wingdings</vt:lpstr>
      <vt:lpstr>ヒラギノ角ゴ ProN W3</vt:lpstr>
      <vt:lpstr>morneau</vt:lpstr>
      <vt:lpstr>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143</cp:revision>
  <dcterms:created xsi:type="dcterms:W3CDTF">2018-02-13T21:23:20Z</dcterms:created>
  <dcterms:modified xsi:type="dcterms:W3CDTF">2020-03-17T17:14:12Z</dcterms:modified>
</cp:coreProperties>
</file>