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  <p:sldMasterId id="2147483693" r:id="rId2"/>
  </p:sldMasterIdLst>
  <p:sldIdLst>
    <p:sldId id="317" r:id="rId3"/>
    <p:sldId id="318" r:id="rId4"/>
    <p:sldId id="319" r:id="rId5"/>
    <p:sldId id="351" r:id="rId6"/>
    <p:sldId id="404" r:id="rId7"/>
    <p:sldId id="405" r:id="rId8"/>
    <p:sldId id="406" r:id="rId9"/>
    <p:sldId id="407" r:id="rId10"/>
    <p:sldId id="379" r:id="rId11"/>
    <p:sldId id="325" r:id="rId12"/>
    <p:sldId id="408" r:id="rId13"/>
    <p:sldId id="409" r:id="rId14"/>
    <p:sldId id="410" r:id="rId15"/>
    <p:sldId id="411" r:id="rId16"/>
    <p:sldId id="412" r:id="rId17"/>
    <p:sldId id="322" r:id="rId18"/>
    <p:sldId id="328" r:id="rId19"/>
    <p:sldId id="413" r:id="rId20"/>
    <p:sldId id="414" r:id="rId21"/>
    <p:sldId id="415" r:id="rId22"/>
    <p:sldId id="416" r:id="rId23"/>
    <p:sldId id="417" r:id="rId24"/>
    <p:sldId id="418" r:id="rId25"/>
    <p:sldId id="387" r:id="rId26"/>
    <p:sldId id="419" r:id="rId27"/>
    <p:sldId id="420" r:id="rId28"/>
    <p:sldId id="421" r:id="rId29"/>
    <p:sldId id="423" r:id="rId30"/>
    <p:sldId id="422" r:id="rId31"/>
    <p:sldId id="385" r:id="rId32"/>
    <p:sldId id="424" r:id="rId33"/>
    <p:sldId id="425" r:id="rId34"/>
    <p:sldId id="426" r:id="rId35"/>
    <p:sldId id="427" r:id="rId36"/>
    <p:sldId id="428" r:id="rId37"/>
    <p:sldId id="339" r:id="rId38"/>
    <p:sldId id="403" r:id="rId3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5pPr>
    <a:lvl6pPr marL="2286000" algn="l" defTabSz="457200" rtl="0" eaLnBrk="1" latinLnBrk="0" hangingPunct="1"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6pPr>
    <a:lvl7pPr marL="2743200" algn="l" defTabSz="457200" rtl="0" eaLnBrk="1" latinLnBrk="0" hangingPunct="1"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7pPr>
    <a:lvl8pPr marL="3200400" algn="l" defTabSz="457200" rtl="0" eaLnBrk="1" latinLnBrk="0" hangingPunct="1"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8pPr>
    <a:lvl9pPr marL="3657600" algn="l" defTabSz="457200" rtl="0" eaLnBrk="1" latinLnBrk="0" hangingPunct="1"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35C"/>
    <a:srgbClr val="9BD5E8"/>
    <a:srgbClr val="A4CB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10" autoAdjust="0"/>
    <p:restoredTop sz="94660"/>
  </p:normalViewPr>
  <p:slideViewPr>
    <p:cSldViewPr snapToGrid="0">
      <p:cViewPr varScale="1">
        <p:scale>
          <a:sx n="84" d="100"/>
          <a:sy n="84" d="100"/>
        </p:scale>
        <p:origin x="32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79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5344418"/>
            <a:ext cx="12217500" cy="151358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984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6" name="Picture 9" descr="Morneau Shepell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482" y="473791"/>
            <a:ext cx="3409463" cy="68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762907" y="241189"/>
            <a:ext cx="7274138" cy="72609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0000"/>
              </a:lnSpc>
              <a:defRPr sz="3375" b="1" baseline="0">
                <a:solidFill>
                  <a:srgbClr val="F7921E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 de la présentation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63490" y="917173"/>
            <a:ext cx="6885015" cy="29129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buNone/>
              <a:defRPr lang="en-US" sz="1406" smtClean="0">
                <a:solidFill>
                  <a:schemeClr val="bg2">
                    <a:lumMod val="10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Nom, position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63490" y="1098777"/>
            <a:ext cx="6885015" cy="29129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buNone/>
              <a:defRPr sz="1406" b="0" baseline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Audience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63490" y="1333607"/>
            <a:ext cx="6885015" cy="29129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buNone/>
              <a:defRPr sz="1406" b="0" baseline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Date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4"/>
          <a:stretch/>
        </p:blipFill>
        <p:spPr>
          <a:xfrm>
            <a:off x="0" y="1606746"/>
            <a:ext cx="12217500" cy="4682045"/>
          </a:xfrm>
          <a:prstGeom prst="rect">
            <a:avLst/>
          </a:prstGeom>
        </p:spPr>
      </p:pic>
      <p:pic>
        <p:nvPicPr>
          <p:cNvPr id="17" name="Picture 16" descr="MS_Descriptor-FR-white.png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00" y="6621222"/>
            <a:ext cx="4792500" cy="134639"/>
          </a:xfrm>
          <a:prstGeom prst="rect">
            <a:avLst/>
          </a:prstGeom>
        </p:spPr>
      </p:pic>
      <p:pic>
        <p:nvPicPr>
          <p:cNvPr id="18" name="Picture 17" descr="MS-BNP_FR-Orang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198" y="6409342"/>
            <a:ext cx="3408750" cy="31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07103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Côté (Dro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270090" y="1851951"/>
            <a:ext cx="5159003" cy="4249562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une image</a:t>
            </a:r>
          </a:p>
        </p:txBody>
      </p: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68736" y="1851950"/>
            <a:ext cx="5228756" cy="4258112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6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88417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Côté (Gauch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759894" y="1851951"/>
            <a:ext cx="5159003" cy="4249562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une image</a:t>
            </a:r>
          </a:p>
        </p:txBody>
      </p: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196780" y="1851950"/>
            <a:ext cx="5228756" cy="4258112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6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53353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exécu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822439" y="3479230"/>
            <a:ext cx="5155406" cy="2403202"/>
          </a:xfrm>
          <a:prstGeom prst="rect">
            <a:avLst/>
          </a:prstGeom>
          <a:solidFill>
            <a:srgbClr val="9E3D96"/>
          </a:solidFill>
        </p:spPr>
        <p:txBody>
          <a:bodyPr vert="horz" lIns="288000" tIns="252000" rIns="288000" bIns="252000"/>
          <a:lstStyle>
            <a:lvl1pPr marL="0" indent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/>
              <a:buChar char="•"/>
              <a:tabLst>
                <a:tab pos="247790" algn="l"/>
              </a:tabLst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Message prioritaire 1</a:t>
            </a:r>
          </a:p>
          <a:p>
            <a:pPr lvl="1"/>
            <a:r>
              <a:rPr lang="fr-CA" noProof="0"/>
              <a:t>Second niveau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768338" y="1856460"/>
            <a:ext cx="10660755" cy="1186028"/>
          </a:xfrm>
          <a:prstGeom prst="rect">
            <a:avLst/>
          </a:prstGeom>
        </p:spPr>
        <p:txBody>
          <a:bodyPr vert="horz"/>
          <a:lstStyle>
            <a:lvl1pPr marL="0" indent="0" algn="l">
              <a:buFont typeface="Arial"/>
              <a:buNone/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Sommaire</a:t>
            </a:r>
          </a:p>
        </p:txBody>
      </p:sp>
      <p:sp>
        <p:nvSpPr>
          <p:cNvPr id="11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Message principal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6124689" y="3479230"/>
            <a:ext cx="5155406" cy="2403202"/>
          </a:xfrm>
          <a:prstGeom prst="rect">
            <a:avLst/>
          </a:prstGeom>
          <a:solidFill>
            <a:srgbClr val="9E3D96"/>
          </a:solidFill>
        </p:spPr>
        <p:txBody>
          <a:bodyPr vert="horz" lIns="288000" tIns="252000" rIns="288000" bIns="252000"/>
          <a:lstStyle>
            <a:lvl1pPr marL="0" indent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/>
              <a:buChar char="•"/>
              <a:tabLst>
                <a:tab pos="247790" algn="l"/>
              </a:tabLst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Message prioritaire 2</a:t>
            </a:r>
          </a:p>
          <a:p>
            <a:pPr lvl="1"/>
            <a:r>
              <a:rPr lang="fr-CA" noProof="0"/>
              <a:t>Second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8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9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95707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exécutif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753692" y="1717346"/>
            <a:ext cx="10710428" cy="902299"/>
          </a:xfrm>
          <a:prstGeom prst="rect">
            <a:avLst/>
          </a:prstGeom>
          <a:solidFill>
            <a:srgbClr val="006472"/>
          </a:solidFill>
        </p:spPr>
        <p:txBody>
          <a:bodyPr vert="horz" lIns="182880" tIns="256032" rIns="91440" bIns="182880"/>
          <a:lstStyle>
            <a:lvl1pPr marL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 pitchFamily="34" charset="0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 dirty="0"/>
              <a:t>Point principal</a:t>
            </a:r>
          </a:p>
          <a:p>
            <a:pPr lvl="1"/>
            <a:r>
              <a:rPr lang="fr-CA" noProof="0" dirty="0"/>
              <a:t>Point secondaire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755824" y="2889667"/>
            <a:ext cx="10710428" cy="902299"/>
          </a:xfrm>
          <a:prstGeom prst="rect">
            <a:avLst/>
          </a:prstGeom>
          <a:solidFill>
            <a:srgbClr val="006472"/>
          </a:solidFill>
        </p:spPr>
        <p:txBody>
          <a:bodyPr vert="horz" lIns="182880" tIns="256032" rIns="91440" bIns="182880"/>
          <a:lstStyle>
            <a:lvl1pPr marL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 pitchFamily="34" charset="0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 dirty="0"/>
              <a:t>Point principal</a:t>
            </a:r>
          </a:p>
          <a:p>
            <a:pPr lvl="1"/>
            <a:r>
              <a:rPr lang="fr-CA" noProof="0" dirty="0"/>
              <a:t>Point secondaire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757957" y="4061989"/>
            <a:ext cx="10710428" cy="902299"/>
          </a:xfrm>
          <a:prstGeom prst="rect">
            <a:avLst/>
          </a:prstGeom>
          <a:solidFill>
            <a:srgbClr val="006472"/>
          </a:solidFill>
        </p:spPr>
        <p:txBody>
          <a:bodyPr vert="horz" lIns="182880" tIns="256032" rIns="91440" bIns="182880"/>
          <a:lstStyle>
            <a:lvl1pPr marL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 pitchFamily="34" charset="0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 dirty="0"/>
              <a:t>Point principal</a:t>
            </a:r>
          </a:p>
          <a:p>
            <a:pPr lvl="1"/>
            <a:r>
              <a:rPr lang="fr-CA" noProof="0" dirty="0"/>
              <a:t>Point secondaire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760090" y="5234311"/>
            <a:ext cx="10710428" cy="902299"/>
          </a:xfrm>
          <a:prstGeom prst="rect">
            <a:avLst/>
          </a:prstGeom>
          <a:solidFill>
            <a:srgbClr val="006472"/>
          </a:solidFill>
        </p:spPr>
        <p:txBody>
          <a:bodyPr vert="horz" lIns="182880" tIns="256032" rIns="91440" bIns="182880"/>
          <a:lstStyle>
            <a:lvl1pPr marL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 pitchFamily="34" charset="0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 dirty="0"/>
              <a:t>Point principal</a:t>
            </a:r>
          </a:p>
          <a:p>
            <a:pPr lvl="1"/>
            <a:r>
              <a:rPr lang="fr-CA" noProof="0" dirty="0"/>
              <a:t>Point secondaire</a:t>
            </a:r>
          </a:p>
        </p:txBody>
      </p:sp>
      <p:sp>
        <p:nvSpPr>
          <p:cNvPr id="11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7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8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77165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Client (1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750862" y="174053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3440716" y="174053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8820422" y="174053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750862" y="2833596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3440716" y="2833596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8820422" y="2828530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750862" y="3926652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21" hasCustomPrompt="1"/>
          </p:nvPr>
        </p:nvSpPr>
        <p:spPr>
          <a:xfrm>
            <a:off x="3454724" y="3926652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2" name="Picture Placeholder 5"/>
          <p:cNvSpPr>
            <a:spLocks noGrp="1"/>
          </p:cNvSpPr>
          <p:nvPr>
            <p:ph type="pic" sz="quarter" idx="23" hasCustomPrompt="1"/>
          </p:nvPr>
        </p:nvSpPr>
        <p:spPr>
          <a:xfrm>
            <a:off x="750862" y="501970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24" hasCustomPrompt="1"/>
          </p:nvPr>
        </p:nvSpPr>
        <p:spPr>
          <a:xfrm>
            <a:off x="3440229" y="501970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26" hasCustomPrompt="1"/>
          </p:nvPr>
        </p:nvSpPr>
        <p:spPr>
          <a:xfrm>
            <a:off x="6130569" y="174053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6" name="Picture Placeholder 5"/>
          <p:cNvSpPr>
            <a:spLocks noGrp="1"/>
          </p:cNvSpPr>
          <p:nvPr>
            <p:ph type="pic" sz="quarter" idx="27" hasCustomPrompt="1"/>
          </p:nvPr>
        </p:nvSpPr>
        <p:spPr>
          <a:xfrm>
            <a:off x="6130569" y="2833596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32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31" name="Picture Placeholder 5"/>
          <p:cNvSpPr>
            <a:spLocks noGrp="1"/>
          </p:cNvSpPr>
          <p:nvPr>
            <p:ph type="pic" sz="quarter" idx="31" hasCustomPrompt="1"/>
          </p:nvPr>
        </p:nvSpPr>
        <p:spPr>
          <a:xfrm>
            <a:off x="8837227" y="3927947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33" name="Picture Placeholder 5"/>
          <p:cNvSpPr>
            <a:spLocks noGrp="1"/>
          </p:cNvSpPr>
          <p:nvPr>
            <p:ph type="pic" sz="quarter" idx="32" hasCustomPrompt="1"/>
          </p:nvPr>
        </p:nvSpPr>
        <p:spPr>
          <a:xfrm>
            <a:off x="8837227" y="5015938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34" name="Picture Placeholder 5"/>
          <p:cNvSpPr>
            <a:spLocks noGrp="1"/>
          </p:cNvSpPr>
          <p:nvPr>
            <p:ph type="pic" sz="quarter" idx="33" hasCustomPrompt="1"/>
          </p:nvPr>
        </p:nvSpPr>
        <p:spPr>
          <a:xfrm>
            <a:off x="6147375" y="3927947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36" name="Picture Placeholder 5"/>
          <p:cNvSpPr>
            <a:spLocks noGrp="1"/>
          </p:cNvSpPr>
          <p:nvPr>
            <p:ph type="pic" sz="quarter" idx="34" hasCustomPrompt="1"/>
          </p:nvPr>
        </p:nvSpPr>
        <p:spPr>
          <a:xfrm>
            <a:off x="6147375" y="5021003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5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36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01767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Client (2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750862" y="174054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9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3440716" y="174054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0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8820422" y="174054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1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750862" y="2602462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2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3440716" y="2602462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3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8820422" y="2597397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750862" y="3464384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5" name="Picture Placeholder 5"/>
          <p:cNvSpPr>
            <a:spLocks noGrp="1"/>
          </p:cNvSpPr>
          <p:nvPr>
            <p:ph type="pic" sz="quarter" idx="21" hasCustomPrompt="1"/>
          </p:nvPr>
        </p:nvSpPr>
        <p:spPr>
          <a:xfrm>
            <a:off x="3440716" y="3464384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6" name="Picture Placeholder 5"/>
          <p:cNvSpPr>
            <a:spLocks noGrp="1"/>
          </p:cNvSpPr>
          <p:nvPr>
            <p:ph type="pic" sz="quarter" idx="22" hasCustomPrompt="1"/>
          </p:nvPr>
        </p:nvSpPr>
        <p:spPr>
          <a:xfrm>
            <a:off x="8820422" y="3454254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7" name="Picture Placeholder 5"/>
          <p:cNvSpPr>
            <a:spLocks noGrp="1"/>
          </p:cNvSpPr>
          <p:nvPr>
            <p:ph type="pic" sz="quarter" idx="23" hasCustomPrompt="1"/>
          </p:nvPr>
        </p:nvSpPr>
        <p:spPr>
          <a:xfrm>
            <a:off x="750862" y="4326307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8" name="Picture Placeholder 5"/>
          <p:cNvSpPr>
            <a:spLocks noGrp="1"/>
          </p:cNvSpPr>
          <p:nvPr>
            <p:ph type="pic" sz="quarter" idx="24" hasCustomPrompt="1"/>
          </p:nvPr>
        </p:nvSpPr>
        <p:spPr>
          <a:xfrm>
            <a:off x="3440229" y="4326307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0" name="Picture Placeholder 5"/>
          <p:cNvSpPr>
            <a:spLocks noGrp="1"/>
          </p:cNvSpPr>
          <p:nvPr>
            <p:ph type="pic" sz="quarter" idx="26" hasCustomPrompt="1"/>
          </p:nvPr>
        </p:nvSpPr>
        <p:spPr>
          <a:xfrm>
            <a:off x="6130569" y="174054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1" name="Picture Placeholder 5"/>
          <p:cNvSpPr>
            <a:spLocks noGrp="1"/>
          </p:cNvSpPr>
          <p:nvPr>
            <p:ph type="pic" sz="quarter" idx="27" hasCustomPrompt="1"/>
          </p:nvPr>
        </p:nvSpPr>
        <p:spPr>
          <a:xfrm>
            <a:off x="6130569" y="2602462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2" name="Picture Placeholder 5"/>
          <p:cNvSpPr>
            <a:spLocks noGrp="1"/>
          </p:cNvSpPr>
          <p:nvPr>
            <p:ph type="pic" sz="quarter" idx="28" hasCustomPrompt="1"/>
          </p:nvPr>
        </p:nvSpPr>
        <p:spPr>
          <a:xfrm>
            <a:off x="6130569" y="3464384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4" name="Picture Placeholder 5"/>
          <p:cNvSpPr>
            <a:spLocks noGrp="1"/>
          </p:cNvSpPr>
          <p:nvPr>
            <p:ph type="pic" sz="quarter" idx="51" hasCustomPrompt="1"/>
          </p:nvPr>
        </p:nvSpPr>
        <p:spPr>
          <a:xfrm>
            <a:off x="753660" y="518992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5" name="Picture Placeholder 5"/>
          <p:cNvSpPr>
            <a:spLocks noGrp="1"/>
          </p:cNvSpPr>
          <p:nvPr>
            <p:ph type="pic" sz="quarter" idx="52" hasCustomPrompt="1"/>
          </p:nvPr>
        </p:nvSpPr>
        <p:spPr>
          <a:xfrm>
            <a:off x="3443027" y="518992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8" name="Picture Placeholder 5"/>
          <p:cNvSpPr>
            <a:spLocks noGrp="1"/>
          </p:cNvSpPr>
          <p:nvPr>
            <p:ph type="pic" sz="quarter" idx="53" hasCustomPrompt="1"/>
          </p:nvPr>
        </p:nvSpPr>
        <p:spPr>
          <a:xfrm>
            <a:off x="8823219" y="4322528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9" name="Picture Placeholder 5"/>
          <p:cNvSpPr>
            <a:spLocks noGrp="1"/>
          </p:cNvSpPr>
          <p:nvPr>
            <p:ph type="pic" sz="quarter" idx="54" hasCustomPrompt="1"/>
          </p:nvPr>
        </p:nvSpPr>
        <p:spPr>
          <a:xfrm>
            <a:off x="8823219" y="5179385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70" name="Picture Placeholder 5"/>
          <p:cNvSpPr>
            <a:spLocks noGrp="1"/>
          </p:cNvSpPr>
          <p:nvPr>
            <p:ph type="pic" sz="quarter" idx="55" hasCustomPrompt="1"/>
          </p:nvPr>
        </p:nvSpPr>
        <p:spPr>
          <a:xfrm>
            <a:off x="6133367" y="4327593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71" name="Picture Placeholder 5"/>
          <p:cNvSpPr>
            <a:spLocks noGrp="1"/>
          </p:cNvSpPr>
          <p:nvPr>
            <p:ph type="pic" sz="quarter" idx="56" hasCustomPrompt="1"/>
          </p:nvPr>
        </p:nvSpPr>
        <p:spPr>
          <a:xfrm>
            <a:off x="6133367" y="5189515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57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58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87057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e de 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764545" y="1855508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 baseline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0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4371092" y="1855508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1" name="Text Placehold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7977640" y="1855508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2" name="Text Placeholder 11"/>
          <p:cNvSpPr>
            <a:spLocks noGrp="1"/>
          </p:cNvSpPr>
          <p:nvPr>
            <p:ph type="body" sz="quarter" idx="33" hasCustomPrompt="1"/>
          </p:nvPr>
        </p:nvSpPr>
        <p:spPr>
          <a:xfrm>
            <a:off x="764545" y="2546649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5" name="Text Placeholder 11"/>
          <p:cNvSpPr>
            <a:spLocks noGrp="1"/>
          </p:cNvSpPr>
          <p:nvPr>
            <p:ph type="body" sz="quarter" idx="36" hasCustomPrompt="1"/>
          </p:nvPr>
        </p:nvSpPr>
        <p:spPr>
          <a:xfrm>
            <a:off x="764545" y="3237791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8" name="Text Placeholder 11"/>
          <p:cNvSpPr>
            <a:spLocks noGrp="1"/>
          </p:cNvSpPr>
          <p:nvPr>
            <p:ph type="body" sz="quarter" idx="39" hasCustomPrompt="1"/>
          </p:nvPr>
        </p:nvSpPr>
        <p:spPr>
          <a:xfrm>
            <a:off x="764545" y="3928933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1" name="Text Placeholder 11"/>
          <p:cNvSpPr>
            <a:spLocks noGrp="1"/>
          </p:cNvSpPr>
          <p:nvPr>
            <p:ph type="body" sz="quarter" idx="42" hasCustomPrompt="1"/>
          </p:nvPr>
        </p:nvSpPr>
        <p:spPr>
          <a:xfrm>
            <a:off x="764545" y="4620074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4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764545" y="5311216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5" name="Text Placeholder 11"/>
          <p:cNvSpPr>
            <a:spLocks noGrp="1"/>
          </p:cNvSpPr>
          <p:nvPr>
            <p:ph type="body" sz="quarter" idx="46" hasCustomPrompt="1"/>
          </p:nvPr>
        </p:nvSpPr>
        <p:spPr>
          <a:xfrm>
            <a:off x="4371092" y="5311216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6" name="Text Placeholder 11"/>
          <p:cNvSpPr>
            <a:spLocks noGrp="1"/>
          </p:cNvSpPr>
          <p:nvPr>
            <p:ph type="body" sz="quarter" idx="47" hasCustomPrompt="1"/>
          </p:nvPr>
        </p:nvSpPr>
        <p:spPr>
          <a:xfrm>
            <a:off x="7977640" y="5311216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7" name="Text Placeholder 11"/>
          <p:cNvSpPr>
            <a:spLocks noGrp="1"/>
          </p:cNvSpPr>
          <p:nvPr>
            <p:ph type="body" sz="quarter" idx="48" hasCustomPrompt="1"/>
          </p:nvPr>
        </p:nvSpPr>
        <p:spPr>
          <a:xfrm>
            <a:off x="4378015" y="2546649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8" name="Text Placeholder 11"/>
          <p:cNvSpPr>
            <a:spLocks noGrp="1"/>
          </p:cNvSpPr>
          <p:nvPr>
            <p:ph type="body" sz="quarter" idx="49" hasCustomPrompt="1"/>
          </p:nvPr>
        </p:nvSpPr>
        <p:spPr>
          <a:xfrm>
            <a:off x="4378015" y="3237791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9" name="Text Placeholder 11"/>
          <p:cNvSpPr>
            <a:spLocks noGrp="1"/>
          </p:cNvSpPr>
          <p:nvPr>
            <p:ph type="body" sz="quarter" idx="50" hasCustomPrompt="1"/>
          </p:nvPr>
        </p:nvSpPr>
        <p:spPr>
          <a:xfrm>
            <a:off x="4378015" y="3928933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0" name="Text Placeholder 11"/>
          <p:cNvSpPr>
            <a:spLocks noGrp="1"/>
          </p:cNvSpPr>
          <p:nvPr>
            <p:ph type="body" sz="quarter" idx="51" hasCustomPrompt="1"/>
          </p:nvPr>
        </p:nvSpPr>
        <p:spPr>
          <a:xfrm>
            <a:off x="4378015" y="4620074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1" name="Text Placeholder 11"/>
          <p:cNvSpPr>
            <a:spLocks noGrp="1"/>
          </p:cNvSpPr>
          <p:nvPr>
            <p:ph type="body" sz="quarter" idx="52" hasCustomPrompt="1"/>
          </p:nvPr>
        </p:nvSpPr>
        <p:spPr>
          <a:xfrm>
            <a:off x="7977640" y="2546649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2" name="Text Placeholder 11"/>
          <p:cNvSpPr>
            <a:spLocks noGrp="1"/>
          </p:cNvSpPr>
          <p:nvPr>
            <p:ph type="body" sz="quarter" idx="53" hasCustomPrompt="1"/>
          </p:nvPr>
        </p:nvSpPr>
        <p:spPr>
          <a:xfrm>
            <a:off x="7977640" y="3237791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3" name="Text Placeholder 11"/>
          <p:cNvSpPr>
            <a:spLocks noGrp="1"/>
          </p:cNvSpPr>
          <p:nvPr>
            <p:ph type="body" sz="quarter" idx="54" hasCustomPrompt="1"/>
          </p:nvPr>
        </p:nvSpPr>
        <p:spPr>
          <a:xfrm>
            <a:off x="7977640" y="3928933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4" name="Text Placeholder 11"/>
          <p:cNvSpPr>
            <a:spLocks noGrp="1"/>
          </p:cNvSpPr>
          <p:nvPr>
            <p:ph type="body" sz="quarter" idx="55" hasCustomPrompt="1"/>
          </p:nvPr>
        </p:nvSpPr>
        <p:spPr>
          <a:xfrm>
            <a:off x="7977640" y="4620074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7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56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57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8569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Étude de 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247805" y="3048373"/>
            <a:ext cx="5146477" cy="901898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CA" sz="1266" noProof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247805" y="2032621"/>
            <a:ext cx="5146477" cy="901898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CA" sz="1266" noProof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331820" y="2096862"/>
            <a:ext cx="1824302" cy="759393"/>
          </a:xfrm>
          <a:prstGeom prst="rect">
            <a:avLst/>
          </a:prstGeom>
        </p:spPr>
        <p:txBody>
          <a:bodyPr vert="horz" anchor="t"/>
          <a:lstStyle>
            <a:lvl1pPr algn="l">
              <a:defRPr sz="4219" b="1">
                <a:solidFill>
                  <a:srgbClr val="006472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XX %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6331820" y="3118658"/>
            <a:ext cx="1812056" cy="759393"/>
          </a:xfrm>
          <a:prstGeom prst="rect">
            <a:avLst/>
          </a:prstGeom>
        </p:spPr>
        <p:txBody>
          <a:bodyPr vert="horz" anchor="t"/>
          <a:lstStyle>
            <a:lvl1pPr algn="l">
              <a:defRPr sz="4219" b="1">
                <a:solidFill>
                  <a:srgbClr val="006472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X M$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8931315" y="2096862"/>
            <a:ext cx="2373827" cy="759393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969" b="0">
                <a:solidFill>
                  <a:srgbClr val="666666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Preuve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8931315" y="3118658"/>
            <a:ext cx="2373827" cy="759393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lang="en-US" sz="1969" b="0" dirty="0">
                <a:solidFill>
                  <a:srgbClr val="66666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Preuve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764546" y="2020861"/>
            <a:ext cx="5201419" cy="1945665"/>
          </a:xfrm>
          <a:prstGeom prst="rect">
            <a:avLst/>
          </a:prstGeom>
        </p:spPr>
        <p:txBody>
          <a:bodyPr vert="horz" anchor="t"/>
          <a:lstStyle>
            <a:lvl1pPr marL="321457" indent="-321457" algn="l">
              <a:spcAft>
                <a:spcPts val="844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Défis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759364" y="4278698"/>
            <a:ext cx="10631594" cy="1861397"/>
          </a:xfrm>
          <a:prstGeom prst="rect">
            <a:avLst/>
          </a:prstGeom>
          <a:solidFill>
            <a:srgbClr val="49134C"/>
          </a:solidFill>
        </p:spPr>
        <p:txBody>
          <a:bodyPr vert="horz" lIns="288000" tIns="252000" rIns="288000" bIns="252000"/>
          <a:lstStyle>
            <a:lvl1pPr marL="0" indent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Résultats clés</a:t>
            </a:r>
          </a:p>
          <a:p>
            <a:pPr lvl="1"/>
            <a:r>
              <a:rPr lang="fr-CA" noProof="0"/>
              <a:t>Second niveau</a:t>
            </a:r>
          </a:p>
        </p:txBody>
      </p:sp>
      <p:sp>
        <p:nvSpPr>
          <p:cNvPr id="16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24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5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47930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gani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842368" y="182439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lIns="76200" anchor="ctr"/>
          <a:lstStyle>
            <a:lvl1pPr marL="0" algn="ctr">
              <a:lnSpc>
                <a:spcPct val="80000"/>
              </a:lnSpc>
              <a:defRPr sz="1266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0" algn="ctr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751827" y="182439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661285" y="182439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42368" y="303317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751827" y="303317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8661285" y="2672405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 marR="0" indent="-241093" algn="ctr" defTabSz="642915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8661285" y="3393943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 marR="0" indent="-241093" algn="ctr" defTabSz="642915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842368" y="5574022"/>
            <a:ext cx="10498748" cy="541363"/>
          </a:xfrm>
          <a:prstGeom prst="rect">
            <a:avLst/>
          </a:prstGeom>
          <a:solidFill>
            <a:srgbClr val="49134C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Information supplémentaire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842367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977608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5112849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7248089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9383330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842367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2977608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5112849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7248089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9383330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37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29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30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58229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e Cl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833520" y="1726359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254983" y="2129095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2254983" y="2399672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833520" y="3286651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2254983" y="3689387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833520" y="4818745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2254983" y="5221481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3" hasCustomPrompt="1"/>
          </p:nvPr>
        </p:nvSpPr>
        <p:spPr>
          <a:xfrm>
            <a:off x="6260541" y="1726359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7682004" y="2129095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6" hasCustomPrompt="1"/>
          </p:nvPr>
        </p:nvSpPr>
        <p:spPr>
          <a:xfrm>
            <a:off x="6260541" y="3286651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7682004" y="3689387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29" hasCustomPrompt="1"/>
          </p:nvPr>
        </p:nvSpPr>
        <p:spPr>
          <a:xfrm>
            <a:off x="6260541" y="4818745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7682004" y="5221481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28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35" hasCustomPrompt="1"/>
          </p:nvPr>
        </p:nvSpPr>
        <p:spPr>
          <a:xfrm>
            <a:off x="7682110" y="2399672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36" hasCustomPrompt="1"/>
          </p:nvPr>
        </p:nvSpPr>
        <p:spPr>
          <a:xfrm>
            <a:off x="2254983" y="3967512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37" hasCustomPrompt="1"/>
          </p:nvPr>
        </p:nvSpPr>
        <p:spPr>
          <a:xfrm>
            <a:off x="7682110" y="3967512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38" hasCustomPrompt="1"/>
          </p:nvPr>
        </p:nvSpPr>
        <p:spPr>
          <a:xfrm>
            <a:off x="2254983" y="5493819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39" hasCustomPrompt="1"/>
          </p:nvPr>
        </p:nvSpPr>
        <p:spPr>
          <a:xfrm>
            <a:off x="7682110" y="5493819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40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1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14544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séparation -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7"/>
          <p:cNvSpPr>
            <a:spLocks noGrp="1"/>
          </p:cNvSpPr>
          <p:nvPr>
            <p:ph type="title" hasCustomPrompt="1"/>
          </p:nvPr>
        </p:nvSpPr>
        <p:spPr>
          <a:xfrm>
            <a:off x="762907" y="5040585"/>
            <a:ext cx="10612538" cy="567351"/>
          </a:xfrm>
          <a:prstGeom prst="rect">
            <a:avLst/>
          </a:prstGeom>
        </p:spPr>
        <p:txBody>
          <a:bodyPr anchor="b"/>
          <a:lstStyle>
            <a:lvl1pPr algn="l">
              <a:defRPr sz="2531" b="1" baseline="0">
                <a:solidFill>
                  <a:srgbClr val="F7921E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Page de séparation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9370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4" hasCustomPrompt="1"/>
          </p:nvPr>
        </p:nvSpPr>
        <p:spPr>
          <a:xfrm>
            <a:off x="992117" y="2029328"/>
            <a:ext cx="10433419" cy="3923366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63646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graphique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-619769" y="3573699"/>
            <a:ext cx="2877239" cy="336718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ctr">
              <a:defRPr sz="126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Éditer l’axe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018595" y="5965710"/>
            <a:ext cx="3836318" cy="252539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ctr">
              <a:defRPr sz="126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Éditer l’axe</a:t>
            </a:r>
          </a:p>
        </p:txBody>
      </p:sp>
      <p:sp>
        <p:nvSpPr>
          <p:cNvPr id="12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5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6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94969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ble Placeholder 7"/>
          <p:cNvSpPr>
            <a:spLocks noGrp="1"/>
          </p:cNvSpPr>
          <p:nvPr>
            <p:ph type="tbl" sz="quarter" idx="12" hasCustomPrompt="1"/>
          </p:nvPr>
        </p:nvSpPr>
        <p:spPr>
          <a:xfrm>
            <a:off x="771646" y="2029327"/>
            <a:ext cx="10653890" cy="398950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63646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tableau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43354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266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4494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474E15-F2DA-4445-93E6-DE2E05BAF8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AF2D6C2-250D-614D-B188-A7E9AFD92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89B81E-9FBC-594E-A5FD-3BFE41106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7/31/2021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38BCE2-4DCD-D446-ADF3-9BA497837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0677B5-08C1-5840-AAC8-66080A4B4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756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1967FE-1332-1141-B95F-0E5AF7311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3DDBA6-1421-D745-B6D6-B8450F62B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D62A1F-4362-F743-8C31-BF3F7723D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3D6E-A121-C446-A9A9-4A518B7A203F}" type="datetime1">
              <a:rPr lang="fr-CA" smtClean="0"/>
              <a:t>2021-07-31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1E4F35-7F48-A544-AEF7-90EBA5EF9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Nathalie Chapleau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A93D19-D6D5-8541-B75D-9973CBB0D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344-80CC-AA49-B985-84527B040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03186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5EA507-59C1-9048-B2B2-6F48F7366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2470169-3E2F-C644-949D-C6FB0B3F3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1DC838-D77B-D34B-89DA-D60CE0688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90EEE-B464-0046-999B-272AABB19050}" type="datetime1">
              <a:rPr lang="fr-CA" smtClean="0"/>
              <a:t>2021-07-31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1EBE3B-ABE0-0C49-93BF-8BBA5EE8E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Nathalie Chapleau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4905EF-DC0E-754F-B239-A2F15C25C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344-80CC-AA49-B985-84527B040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36086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CC497F-DD70-DB4D-8107-91FB14EC2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3BF67E-C901-C743-BE64-8F9291359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8CA9485-2366-6845-AEC8-3A5DF6F21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6DD3232-A1BE-4A4A-853C-0F48A84AE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D62F-41C7-3E4F-9725-679325BDF607}" type="datetime1">
              <a:rPr lang="fr-CA" smtClean="0"/>
              <a:t>2021-07-31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5039693-9E71-BB49-B7E2-FC95687FC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Nathalie Chapleau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AE42390-EA45-6C44-8E12-5573C766A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344-80CC-AA49-B985-84527B040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9477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21C482-DD8E-EA4D-9C47-601F4F8D7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D80861-1361-F949-B157-749DA9958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9D7D872-3E12-5D47-B827-91852E8A3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461813E-BE28-4A49-8AE0-B1EC4D2630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A7B66D4-6BAF-D149-ADA4-679F5AFDC4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3997F83-3393-CC49-B8EF-D9DB1DECA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3F6BA-EE37-974D-8C57-1A8858980457}" type="datetime1">
              <a:rPr lang="fr-CA" smtClean="0"/>
              <a:t>2021-07-31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C5705AE-6907-3645-A827-A37077B44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Nathalie Chapleau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EF90092-74A9-6C48-B42E-70D63401B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344-80CC-AA49-B985-84527B040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83837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DAFDC9-D36E-4343-90F7-0A84A15AF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BA0B285-AC64-2449-A260-B7E618670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7269-D503-0F45-82F6-EC569520B1A0}" type="datetime1">
              <a:rPr lang="fr-CA" smtClean="0"/>
              <a:t>2021-07-31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25EE5F7-B9EB-5843-AB18-6712745A5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Nathalie Chapleau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EE884F9-37CD-4947-B5C9-4E02498E6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344-80CC-AA49-B985-84527B040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464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/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367507" cy="4333500"/>
          </a:xfrm>
          <a:prstGeom prst="rect">
            <a:avLst/>
          </a:prstGeom>
          <a:solidFill>
            <a:srgbClr val="F7921E"/>
          </a:solidFill>
        </p:spPr>
        <p:txBody>
          <a:bodyPr anchor="ctr" anchorCtr="1"/>
          <a:lstStyle>
            <a:lvl1pPr algn="ctr">
              <a:defRPr sz="2531" b="1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</a:t>
            </a:r>
          </a:p>
        </p:txBody>
      </p:sp>
      <p:pic>
        <p:nvPicPr>
          <p:cNvPr id="5" name="Picture Placeholder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367507" y="1"/>
            <a:ext cx="10833750" cy="433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98740" y="5890020"/>
            <a:ext cx="344090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1pPr>
            <a:lvl2pPr marL="742950" indent="-285750"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1143000" indent="-228600"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600200" indent="-228600"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2057400" indent="-228600"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eaLnBrk="1" hangingPunct="1"/>
            <a:r>
              <a:rPr lang="fr-CA" sz="1125" noProof="0" dirty="0">
                <a:solidFill>
                  <a:srgbClr val="171717"/>
                </a:solidFill>
              </a:rPr>
              <a:t>Visitez notre site : </a:t>
            </a:r>
            <a:r>
              <a:rPr lang="fr-CA" sz="1125" noProof="0" dirty="0">
                <a:solidFill>
                  <a:srgbClr val="006472"/>
                </a:solidFill>
              </a:rPr>
              <a:t>parcoursdenfant.com</a:t>
            </a:r>
          </a:p>
          <a:p>
            <a:pPr eaLnBrk="1" hangingPunct="1"/>
            <a:r>
              <a:rPr lang="fr-CA" sz="1125" noProof="0" dirty="0">
                <a:solidFill>
                  <a:srgbClr val="171717"/>
                </a:solidFill>
              </a:rPr>
              <a:t>Suivez-nous :</a:t>
            </a:r>
            <a:r>
              <a:rPr lang="fr-CA" sz="1125" baseline="0" noProof="0" dirty="0">
                <a:solidFill>
                  <a:srgbClr val="171717"/>
                </a:solidFill>
              </a:rPr>
              <a:t> </a:t>
            </a:r>
            <a:r>
              <a:rPr lang="fr-CA" sz="1125" baseline="0" noProof="0" dirty="0">
                <a:solidFill>
                  <a:srgbClr val="006472"/>
                </a:solidFill>
              </a:rPr>
              <a:t>@</a:t>
            </a:r>
            <a:r>
              <a:rPr lang="fr-CA" sz="1125" baseline="0" noProof="0" dirty="0" err="1">
                <a:solidFill>
                  <a:srgbClr val="006472"/>
                </a:solidFill>
              </a:rPr>
              <a:t>Morneau_Shepell</a:t>
            </a:r>
            <a:endParaRPr lang="fr-CA" sz="1125" noProof="0" dirty="0">
              <a:solidFill>
                <a:srgbClr val="006472"/>
              </a:solidFill>
            </a:endParaRP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800229" y="4761299"/>
            <a:ext cx="3431458" cy="244682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Prénom Nom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330631" y="4761299"/>
            <a:ext cx="3431458" cy="244682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Prénom Nom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7847188" y="4761299"/>
            <a:ext cx="3431458" cy="244682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Prénom Nom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800229" y="5530682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Numéro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800229" y="5012760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Position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800229" y="5271721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Email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4336386" y="5530682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Numéro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33" hasCustomPrompt="1"/>
          </p:nvPr>
        </p:nvSpPr>
        <p:spPr>
          <a:xfrm>
            <a:off x="4336386" y="5012760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Position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4336386" y="5271721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Email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35" hasCustomPrompt="1"/>
          </p:nvPr>
        </p:nvSpPr>
        <p:spPr>
          <a:xfrm>
            <a:off x="7848729" y="5530682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marR="0" indent="-241093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marL="0" marR="0" lvl="0" indent="-241093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noProof="0"/>
              <a:t>Numéro</a:t>
            </a:r>
          </a:p>
          <a:p>
            <a:pPr lvl="0"/>
            <a:endParaRPr lang="fr-CA" noProof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36" hasCustomPrompt="1"/>
          </p:nvPr>
        </p:nvSpPr>
        <p:spPr>
          <a:xfrm>
            <a:off x="7848729" y="5012760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Position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37" hasCustomPrompt="1"/>
          </p:nvPr>
        </p:nvSpPr>
        <p:spPr>
          <a:xfrm>
            <a:off x="7848729" y="5271721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Email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8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39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82350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6CEA8B9-D959-B74C-9DA3-54E1BE8DD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7/31/2021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5E49883-4250-AD45-8036-14F1F9F46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820773B-0CC9-1D42-AD64-6BCD4052E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7035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287678-2E8C-8345-91D0-6D77AC475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B4BC09-65A8-5D4D-9D1D-667F99678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4AB0366-B7FE-ED49-A740-5F1612E22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0B20D45-B6D0-9C41-A1B2-CAF4F24F7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AF42-8851-8944-904A-52E9F94CDAD2}" type="datetime1">
              <a:rPr lang="fr-CA" smtClean="0"/>
              <a:t>2021-07-31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D74DA4F-F9A1-E34E-9FAE-A2CD8896B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Nathalie Chapleau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F0B9B32-2624-0847-9EFA-E02623E59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344-80CC-AA49-B985-84527B040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24561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BCA619-78E8-A64B-BD04-24B473F02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99D167A-AB0C-1641-AD74-0CE454AB0C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Cliquez sur l'icône pour ajouter une image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30A91DD-94EC-AB40-AEFF-5D1433ECAB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97B9A1E-6B19-174B-B9D1-9867AD39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0DA0-1F0E-C34D-B09E-222DCA10E9DD}" type="datetime1">
              <a:rPr lang="fr-CA" smtClean="0"/>
              <a:t>2021-07-31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6DA1E8A-13E1-F947-8E31-58375D243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Nathalie Chapleau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56650B3-1B27-1449-9193-A1AEABE5F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344-80CC-AA49-B985-84527B040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57690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528E94-3D8D-5948-8C23-51329F522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C58E648-943A-B24B-84A0-EF18672C50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8FEFA2-3246-DF44-B8CF-8372A1F7A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48DD-B3BE-0842-BF3E-E6114A3502C8}" type="datetime1">
              <a:rPr lang="fr-CA" smtClean="0"/>
              <a:t>2021-07-31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319E29-7BBE-8948-9F97-4544AAB8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Nathalie Chapleau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DD3D88-53C1-2143-AACE-EC091CA5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344-80CC-AA49-B985-84527B040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29380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1A79CA7-B2B0-D744-BF72-0189C11881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C4FC349-9D6C-C442-A77E-26E6E16DD9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145B37-FB17-C24F-A319-33ABDEF26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47E2-ACD4-CC41-8F6B-A348031F3464}" type="datetime1">
              <a:rPr lang="fr-CA" smtClean="0"/>
              <a:t>2021-07-31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5BFA96-E07C-404B-B545-B7A30ED7A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Nathalie Chapleau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3A9C92-DA21-C943-A19A-728E61F67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344-80CC-AA49-B985-84527B040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3243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62908" y="1851950"/>
            <a:ext cx="10662628" cy="3935786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 baseline="0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6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80911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exte - 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62907" y="1851950"/>
            <a:ext cx="5134928" cy="3935786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310141" y="1851950"/>
            <a:ext cx="5128624" cy="3935786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 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8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9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7433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ssage principal -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63490" y="2103126"/>
            <a:ext cx="4275671" cy="3502991"/>
          </a:xfrm>
          <a:prstGeom prst="rect">
            <a:avLst/>
          </a:prstGeom>
        </p:spPr>
        <p:txBody>
          <a:bodyPr vert="horz" tIns="0"/>
          <a:lstStyle>
            <a:lvl1pPr marL="0" indent="0" algn="l">
              <a:defRPr sz="2672" b="0" baseline="0">
                <a:solidFill>
                  <a:srgbClr val="9E3D9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Message principal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279692" y="2103126"/>
            <a:ext cx="6145609" cy="3502991"/>
          </a:xfrm>
          <a:prstGeom prst="rect">
            <a:avLst/>
          </a:prstGeom>
        </p:spPr>
        <p:txBody>
          <a:bodyPr vert="horz"/>
          <a:lstStyle>
            <a:lvl1pPr marL="321457" indent="-321457" algn="l">
              <a:spcAft>
                <a:spcPts val="844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/>
              <a:t>Points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10517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ssage principal - Paragrap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63489" y="4626867"/>
            <a:ext cx="10661813" cy="997288"/>
          </a:xfrm>
          <a:prstGeom prst="rect">
            <a:avLst/>
          </a:prstGeom>
        </p:spPr>
        <p:txBody>
          <a:bodyPr vert="horz" tIns="0"/>
          <a:lstStyle>
            <a:lvl1pPr algn="l">
              <a:defRPr sz="2672" b="0" baseline="0">
                <a:solidFill>
                  <a:srgbClr val="9E3D9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Message principal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64546" y="1856459"/>
            <a:ext cx="10660755" cy="2651655"/>
          </a:xfrm>
          <a:prstGeom prst="rect">
            <a:avLst/>
          </a:prstGeom>
        </p:spPr>
        <p:txBody>
          <a:bodyPr vert="horz"/>
          <a:lstStyle>
            <a:lvl1pPr marL="0" indent="0" algn="l">
              <a:buFont typeface="Arial"/>
              <a:buNone/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Paragraphe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61033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Plein é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837785" y="1851951"/>
            <a:ext cx="10562360" cy="4249562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une image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5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6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35825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Bas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762907" y="3984998"/>
            <a:ext cx="10662828" cy="2116514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une image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762908" y="1855508"/>
            <a:ext cx="10655808" cy="2030278"/>
          </a:xfrm>
          <a:prstGeom prst="rect">
            <a:avLst/>
          </a:prstGeom>
        </p:spPr>
        <p:txBody>
          <a:bodyPr vert="horz"/>
          <a:lstStyle>
            <a:lvl1pPr marL="321457" indent="-321457" algn="l">
              <a:spcAft>
                <a:spcPts val="844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/>
              <a:t>Points</a:t>
            </a:r>
          </a:p>
        </p:txBody>
      </p: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23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4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5595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orneau Shepell Logo.p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833" y="6308825"/>
            <a:ext cx="1861839" cy="37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11358563" y="6313965"/>
            <a:ext cx="0" cy="549616"/>
          </a:xfrm>
          <a:prstGeom prst="line">
            <a:avLst/>
          </a:prstGeom>
          <a:noFill/>
          <a:ln w="25400">
            <a:solidFill>
              <a:srgbClr val="1791AA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266"/>
          </a:p>
        </p:txBody>
      </p:sp>
      <p:sp>
        <p:nvSpPr>
          <p:cNvPr id="6" name="ZoneTexte 5"/>
          <p:cNvSpPr txBox="1"/>
          <p:nvPr/>
        </p:nvSpPr>
        <p:spPr>
          <a:xfrm>
            <a:off x="796019" y="6381553"/>
            <a:ext cx="2510517" cy="243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sz="984" kern="0" dirty="0">
                <a:solidFill>
                  <a:srgbClr val="000000"/>
                </a:solidFill>
              </a:rPr>
              <a:t>Confidentiel – ne pas distribuer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1358562" y="6382794"/>
            <a:ext cx="833438" cy="28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DFD2C6A-E6DD-42F5-B4C9-30BA946B4BE1}" type="slidenum">
              <a:rPr lang="en-CA" sz="1266" smtClean="0">
                <a:solidFill>
                  <a:schemeClr val="tx1"/>
                </a:solidFill>
              </a:rPr>
              <a:pPr algn="ctr"/>
              <a:t>‹N°›</a:t>
            </a:fld>
            <a:endParaRPr lang="en-US" sz="1266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85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+mj-lt"/>
          <a:ea typeface="ＭＳ Ｐゴシック" charset="0"/>
          <a:cs typeface="ＭＳ Ｐゴシック" charset="0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41093" indent="-241093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ＭＳ Ｐゴシック" charset="0"/>
          <a:sym typeface="Gill Sans" charset="0"/>
        </a:defRPr>
      </a:lvl1pPr>
      <a:lvl2pPr marL="522368" indent="-200911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2pPr>
      <a:lvl3pPr marL="803643" indent="-160729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3pPr>
      <a:lvl4pPr marL="1125101" indent="-160729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4pPr>
      <a:lvl5pPr marL="1446558" indent="-160729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FAFED5E-491C-9F43-A8E0-F43E8586B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FCC5029-160C-D04B-B6C2-C2234BE30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038C8C-6271-1949-AE36-24639F4EE0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7600-4F67-6246-8A57-55B838E9D55A}" type="datetime1">
              <a:rPr lang="fr-CA" smtClean="0"/>
              <a:t>2021-07-31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55FB22-4B7A-0844-9452-B4CC1766D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© Nathalie Chapleau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9D758D-4193-8547-B2EE-EBD8A0175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B4344-80CC-AA49-B985-84527B040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143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10" Type="http://schemas.openxmlformats.org/officeDocument/2006/relationships/image" Target="../media/image12.png"/><Relationship Id="rId4" Type="http://schemas.openxmlformats.org/officeDocument/2006/relationships/tags" Target="../tags/tag90.xml"/><Relationship Id="rId9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image" Target="../media/image11.jpeg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image" Target="../media/image12.pn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slideLayout" Target="../slideLayouts/slideLayout24.xml"/><Relationship Id="rId5" Type="http://schemas.openxmlformats.org/officeDocument/2006/relationships/tags" Target="../tags/tag98.xml"/><Relationship Id="rId10" Type="http://schemas.openxmlformats.org/officeDocument/2006/relationships/tags" Target="../tags/tag103.xml"/><Relationship Id="rId4" Type="http://schemas.openxmlformats.org/officeDocument/2006/relationships/tags" Target="../tags/tag97.xml"/><Relationship Id="rId9" Type="http://schemas.openxmlformats.org/officeDocument/2006/relationships/tags" Target="../tags/tag10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image" Target="../media/image12.png"/><Relationship Id="rId3" Type="http://schemas.openxmlformats.org/officeDocument/2006/relationships/tags" Target="../tags/tag106.xml"/><Relationship Id="rId7" Type="http://schemas.openxmlformats.org/officeDocument/2006/relationships/tags" Target="../tags/tag110.xml"/><Relationship Id="rId12" Type="http://schemas.openxmlformats.org/officeDocument/2006/relationships/slideLayout" Target="../slideLayouts/slideLayout24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1" Type="http://schemas.openxmlformats.org/officeDocument/2006/relationships/tags" Target="../tags/tag114.xml"/><Relationship Id="rId5" Type="http://schemas.openxmlformats.org/officeDocument/2006/relationships/tags" Target="../tags/tag108.xml"/><Relationship Id="rId10" Type="http://schemas.openxmlformats.org/officeDocument/2006/relationships/tags" Target="../tags/tag113.xml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22.xml"/><Relationship Id="rId13" Type="http://schemas.openxmlformats.org/officeDocument/2006/relationships/slideLayout" Target="../slideLayouts/slideLayout24.xml"/><Relationship Id="rId3" Type="http://schemas.openxmlformats.org/officeDocument/2006/relationships/tags" Target="../tags/tag117.xml"/><Relationship Id="rId7" Type="http://schemas.openxmlformats.org/officeDocument/2006/relationships/tags" Target="../tags/tag121.xml"/><Relationship Id="rId12" Type="http://schemas.openxmlformats.org/officeDocument/2006/relationships/tags" Target="../tags/tag126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11" Type="http://schemas.openxmlformats.org/officeDocument/2006/relationships/tags" Target="../tags/tag125.xml"/><Relationship Id="rId5" Type="http://schemas.openxmlformats.org/officeDocument/2006/relationships/tags" Target="../tags/tag119.xml"/><Relationship Id="rId15" Type="http://schemas.openxmlformats.org/officeDocument/2006/relationships/image" Target="../media/image15.emf"/><Relationship Id="rId10" Type="http://schemas.openxmlformats.org/officeDocument/2006/relationships/tags" Target="../tags/tag124.xml"/><Relationship Id="rId4" Type="http://schemas.openxmlformats.org/officeDocument/2006/relationships/tags" Target="../tags/tag118.xml"/><Relationship Id="rId9" Type="http://schemas.openxmlformats.org/officeDocument/2006/relationships/tags" Target="../tags/tag123.xml"/><Relationship Id="rId1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tags" Target="../tags/tag139.xml"/><Relationship Id="rId3" Type="http://schemas.openxmlformats.org/officeDocument/2006/relationships/tags" Target="../tags/tag129.xml"/><Relationship Id="rId7" Type="http://schemas.openxmlformats.org/officeDocument/2006/relationships/tags" Target="../tags/tag133.xml"/><Relationship Id="rId12" Type="http://schemas.openxmlformats.org/officeDocument/2006/relationships/tags" Target="../tags/tag138.xml"/><Relationship Id="rId2" Type="http://schemas.openxmlformats.org/officeDocument/2006/relationships/tags" Target="../tags/tag128.xml"/><Relationship Id="rId16" Type="http://schemas.openxmlformats.org/officeDocument/2006/relationships/image" Target="../media/image15.emf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tags" Target="../tags/tag137.xml"/><Relationship Id="rId5" Type="http://schemas.openxmlformats.org/officeDocument/2006/relationships/tags" Target="../tags/tag131.xml"/><Relationship Id="rId15" Type="http://schemas.openxmlformats.org/officeDocument/2006/relationships/image" Target="../media/image12.png"/><Relationship Id="rId10" Type="http://schemas.openxmlformats.org/officeDocument/2006/relationships/tags" Target="../tags/tag136.xml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tags" Target="../tags/tag152.xml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12" Type="http://schemas.openxmlformats.org/officeDocument/2006/relationships/tags" Target="../tags/tag151.xml"/><Relationship Id="rId17" Type="http://schemas.openxmlformats.org/officeDocument/2006/relationships/image" Target="../media/image15.emf"/><Relationship Id="rId2" Type="http://schemas.openxmlformats.org/officeDocument/2006/relationships/tags" Target="../tags/tag141.xml"/><Relationship Id="rId16" Type="http://schemas.openxmlformats.org/officeDocument/2006/relationships/image" Target="../media/image12.png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5" Type="http://schemas.openxmlformats.org/officeDocument/2006/relationships/tags" Target="../tags/tag144.xml"/><Relationship Id="rId15" Type="http://schemas.openxmlformats.org/officeDocument/2006/relationships/slideLayout" Target="../slideLayouts/slideLayout24.xml"/><Relationship Id="rId10" Type="http://schemas.openxmlformats.org/officeDocument/2006/relationships/tags" Target="../tags/tag149.xml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tags" Target="../tags/tag15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61.xml"/><Relationship Id="rId13" Type="http://schemas.openxmlformats.org/officeDocument/2006/relationships/image" Target="../media/image17.emf"/><Relationship Id="rId3" Type="http://schemas.openxmlformats.org/officeDocument/2006/relationships/tags" Target="../tags/tag156.xml"/><Relationship Id="rId7" Type="http://schemas.openxmlformats.org/officeDocument/2006/relationships/tags" Target="../tags/tag160.xml"/><Relationship Id="rId12" Type="http://schemas.openxmlformats.org/officeDocument/2006/relationships/image" Target="../media/image16.png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11" Type="http://schemas.openxmlformats.org/officeDocument/2006/relationships/slideLayout" Target="../slideLayouts/slideLayout24.xml"/><Relationship Id="rId5" Type="http://schemas.openxmlformats.org/officeDocument/2006/relationships/tags" Target="../tags/tag158.xml"/><Relationship Id="rId10" Type="http://schemas.openxmlformats.org/officeDocument/2006/relationships/tags" Target="../tags/tag163.xml"/><Relationship Id="rId4" Type="http://schemas.openxmlformats.org/officeDocument/2006/relationships/tags" Target="../tags/tag157.xml"/><Relationship Id="rId9" Type="http://schemas.openxmlformats.org/officeDocument/2006/relationships/tags" Target="../tags/tag16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tags" Target="../tags/tag166.xml"/><Relationship Id="rId7" Type="http://schemas.openxmlformats.org/officeDocument/2006/relationships/tags" Target="../tags/tag170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5" Type="http://schemas.openxmlformats.org/officeDocument/2006/relationships/tags" Target="../tags/tag168.xml"/><Relationship Id="rId10" Type="http://schemas.openxmlformats.org/officeDocument/2006/relationships/image" Target="../media/image12.png"/><Relationship Id="rId4" Type="http://schemas.openxmlformats.org/officeDocument/2006/relationships/tags" Target="../tags/tag167.xml"/><Relationship Id="rId9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13" Type="http://schemas.openxmlformats.org/officeDocument/2006/relationships/image" Target="../media/image11.jpeg"/><Relationship Id="rId3" Type="http://schemas.openxmlformats.org/officeDocument/2006/relationships/tags" Target="../tags/tag173.xml"/><Relationship Id="rId7" Type="http://schemas.openxmlformats.org/officeDocument/2006/relationships/tags" Target="../tags/tag177.xml"/><Relationship Id="rId12" Type="http://schemas.openxmlformats.org/officeDocument/2006/relationships/image" Target="../media/image12.png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11" Type="http://schemas.openxmlformats.org/officeDocument/2006/relationships/slideLayout" Target="../slideLayouts/slideLayout24.xml"/><Relationship Id="rId5" Type="http://schemas.openxmlformats.org/officeDocument/2006/relationships/tags" Target="../tags/tag175.xml"/><Relationship Id="rId10" Type="http://schemas.openxmlformats.org/officeDocument/2006/relationships/tags" Target="../tags/tag180.xml"/><Relationship Id="rId4" Type="http://schemas.openxmlformats.org/officeDocument/2006/relationships/tags" Target="../tags/tag174.xml"/><Relationship Id="rId9" Type="http://schemas.openxmlformats.org/officeDocument/2006/relationships/tags" Target="../tags/tag17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88.xml"/><Relationship Id="rId13" Type="http://schemas.openxmlformats.org/officeDocument/2006/relationships/image" Target="../media/image12.png"/><Relationship Id="rId3" Type="http://schemas.openxmlformats.org/officeDocument/2006/relationships/tags" Target="../tags/tag183.xml"/><Relationship Id="rId7" Type="http://schemas.openxmlformats.org/officeDocument/2006/relationships/tags" Target="../tags/tag187.xml"/><Relationship Id="rId12" Type="http://schemas.openxmlformats.org/officeDocument/2006/relationships/slideLayout" Target="../slideLayouts/slideLayout24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6" Type="http://schemas.openxmlformats.org/officeDocument/2006/relationships/tags" Target="../tags/tag186.xml"/><Relationship Id="rId11" Type="http://schemas.openxmlformats.org/officeDocument/2006/relationships/tags" Target="../tags/tag191.xml"/><Relationship Id="rId5" Type="http://schemas.openxmlformats.org/officeDocument/2006/relationships/tags" Target="../tags/tag185.xml"/><Relationship Id="rId10" Type="http://schemas.openxmlformats.org/officeDocument/2006/relationships/tags" Target="../tags/tag190.xml"/><Relationship Id="rId4" Type="http://schemas.openxmlformats.org/officeDocument/2006/relationships/tags" Target="../tags/tag184.xml"/><Relationship Id="rId9" Type="http://schemas.openxmlformats.org/officeDocument/2006/relationships/tags" Target="../tags/tag189.xml"/><Relationship Id="rId1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14.sv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13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12.png"/><Relationship Id="rId5" Type="http://schemas.openxmlformats.org/officeDocument/2006/relationships/tags" Target="../tags/tag7.xml"/><Relationship Id="rId10" Type="http://schemas.openxmlformats.org/officeDocument/2006/relationships/image" Target="../media/image11.jpe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99.xml"/><Relationship Id="rId13" Type="http://schemas.openxmlformats.org/officeDocument/2006/relationships/slideLayout" Target="../slideLayouts/slideLayout24.xml"/><Relationship Id="rId3" Type="http://schemas.openxmlformats.org/officeDocument/2006/relationships/tags" Target="../tags/tag194.xml"/><Relationship Id="rId7" Type="http://schemas.openxmlformats.org/officeDocument/2006/relationships/tags" Target="../tags/tag198.xml"/><Relationship Id="rId12" Type="http://schemas.openxmlformats.org/officeDocument/2006/relationships/tags" Target="../tags/tag203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11" Type="http://schemas.openxmlformats.org/officeDocument/2006/relationships/tags" Target="../tags/tag202.xml"/><Relationship Id="rId5" Type="http://schemas.openxmlformats.org/officeDocument/2006/relationships/tags" Target="../tags/tag196.xml"/><Relationship Id="rId15" Type="http://schemas.openxmlformats.org/officeDocument/2006/relationships/image" Target="../media/image15.emf"/><Relationship Id="rId10" Type="http://schemas.openxmlformats.org/officeDocument/2006/relationships/tags" Target="../tags/tag201.xml"/><Relationship Id="rId4" Type="http://schemas.openxmlformats.org/officeDocument/2006/relationships/tags" Target="../tags/tag195.xml"/><Relationship Id="rId9" Type="http://schemas.openxmlformats.org/officeDocument/2006/relationships/tags" Target="../tags/tag200.xml"/><Relationship Id="rId1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11.xml"/><Relationship Id="rId13" Type="http://schemas.openxmlformats.org/officeDocument/2006/relationships/tags" Target="../tags/tag216.xml"/><Relationship Id="rId3" Type="http://schemas.openxmlformats.org/officeDocument/2006/relationships/tags" Target="../tags/tag206.xml"/><Relationship Id="rId7" Type="http://schemas.openxmlformats.org/officeDocument/2006/relationships/tags" Target="../tags/tag210.xml"/><Relationship Id="rId12" Type="http://schemas.openxmlformats.org/officeDocument/2006/relationships/tags" Target="../tags/tag215.xml"/><Relationship Id="rId2" Type="http://schemas.openxmlformats.org/officeDocument/2006/relationships/tags" Target="../tags/tag205.xml"/><Relationship Id="rId16" Type="http://schemas.openxmlformats.org/officeDocument/2006/relationships/image" Target="../media/image15.emf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11" Type="http://schemas.openxmlformats.org/officeDocument/2006/relationships/tags" Target="../tags/tag214.xml"/><Relationship Id="rId5" Type="http://schemas.openxmlformats.org/officeDocument/2006/relationships/tags" Target="../tags/tag208.xml"/><Relationship Id="rId15" Type="http://schemas.openxmlformats.org/officeDocument/2006/relationships/image" Target="../media/image12.png"/><Relationship Id="rId10" Type="http://schemas.openxmlformats.org/officeDocument/2006/relationships/tags" Target="../tags/tag213.xml"/><Relationship Id="rId4" Type="http://schemas.openxmlformats.org/officeDocument/2006/relationships/tags" Target="../tags/tag207.xml"/><Relationship Id="rId9" Type="http://schemas.openxmlformats.org/officeDocument/2006/relationships/tags" Target="../tags/tag212.xml"/><Relationship Id="rId14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24.xml"/><Relationship Id="rId13" Type="http://schemas.openxmlformats.org/officeDocument/2006/relationships/tags" Target="../tags/tag229.xml"/><Relationship Id="rId3" Type="http://schemas.openxmlformats.org/officeDocument/2006/relationships/tags" Target="../tags/tag219.xml"/><Relationship Id="rId7" Type="http://schemas.openxmlformats.org/officeDocument/2006/relationships/tags" Target="../tags/tag223.xml"/><Relationship Id="rId12" Type="http://schemas.openxmlformats.org/officeDocument/2006/relationships/tags" Target="../tags/tag228.xml"/><Relationship Id="rId17" Type="http://schemas.openxmlformats.org/officeDocument/2006/relationships/image" Target="../media/image15.emf"/><Relationship Id="rId2" Type="http://schemas.openxmlformats.org/officeDocument/2006/relationships/tags" Target="../tags/tag218.xml"/><Relationship Id="rId16" Type="http://schemas.openxmlformats.org/officeDocument/2006/relationships/image" Target="../media/image12.png"/><Relationship Id="rId1" Type="http://schemas.openxmlformats.org/officeDocument/2006/relationships/tags" Target="../tags/tag217.xml"/><Relationship Id="rId6" Type="http://schemas.openxmlformats.org/officeDocument/2006/relationships/tags" Target="../tags/tag222.xml"/><Relationship Id="rId11" Type="http://schemas.openxmlformats.org/officeDocument/2006/relationships/tags" Target="../tags/tag227.xml"/><Relationship Id="rId5" Type="http://schemas.openxmlformats.org/officeDocument/2006/relationships/tags" Target="../tags/tag221.xml"/><Relationship Id="rId15" Type="http://schemas.openxmlformats.org/officeDocument/2006/relationships/slideLayout" Target="../slideLayouts/slideLayout24.xml"/><Relationship Id="rId10" Type="http://schemas.openxmlformats.org/officeDocument/2006/relationships/tags" Target="../tags/tag226.xml"/><Relationship Id="rId4" Type="http://schemas.openxmlformats.org/officeDocument/2006/relationships/tags" Target="../tags/tag220.xml"/><Relationship Id="rId9" Type="http://schemas.openxmlformats.org/officeDocument/2006/relationships/tags" Target="../tags/tag225.xml"/><Relationship Id="rId14" Type="http://schemas.openxmlformats.org/officeDocument/2006/relationships/tags" Target="../tags/tag23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tags" Target="../tags/tag233.xml"/><Relationship Id="rId7" Type="http://schemas.openxmlformats.org/officeDocument/2006/relationships/tags" Target="../tags/tag237.xml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6" Type="http://schemas.openxmlformats.org/officeDocument/2006/relationships/tags" Target="../tags/tag236.xml"/><Relationship Id="rId5" Type="http://schemas.openxmlformats.org/officeDocument/2006/relationships/tags" Target="../tags/tag235.xml"/><Relationship Id="rId10" Type="http://schemas.openxmlformats.org/officeDocument/2006/relationships/image" Target="../media/image17.emf"/><Relationship Id="rId4" Type="http://schemas.openxmlformats.org/officeDocument/2006/relationships/tags" Target="../tags/tag234.xml"/><Relationship Id="rId9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tags" Target="../tags/tag240.xml"/><Relationship Id="rId7" Type="http://schemas.openxmlformats.org/officeDocument/2006/relationships/tags" Target="../tags/tag244.xml"/><Relationship Id="rId2" Type="http://schemas.openxmlformats.org/officeDocument/2006/relationships/tags" Target="../tags/tag239.xml"/><Relationship Id="rId1" Type="http://schemas.openxmlformats.org/officeDocument/2006/relationships/tags" Target="../tags/tag238.xml"/><Relationship Id="rId6" Type="http://schemas.openxmlformats.org/officeDocument/2006/relationships/tags" Target="../tags/tag243.xml"/><Relationship Id="rId5" Type="http://schemas.openxmlformats.org/officeDocument/2006/relationships/tags" Target="../tags/tag242.xml"/><Relationship Id="rId10" Type="http://schemas.openxmlformats.org/officeDocument/2006/relationships/image" Target="../media/image12.png"/><Relationship Id="rId4" Type="http://schemas.openxmlformats.org/officeDocument/2006/relationships/tags" Target="../tags/tag241.xml"/><Relationship Id="rId9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52.xml"/><Relationship Id="rId13" Type="http://schemas.openxmlformats.org/officeDocument/2006/relationships/image" Target="../media/image11.jpeg"/><Relationship Id="rId3" Type="http://schemas.openxmlformats.org/officeDocument/2006/relationships/tags" Target="../tags/tag247.xml"/><Relationship Id="rId7" Type="http://schemas.openxmlformats.org/officeDocument/2006/relationships/tags" Target="../tags/tag251.xml"/><Relationship Id="rId12" Type="http://schemas.openxmlformats.org/officeDocument/2006/relationships/image" Target="../media/image12.png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6" Type="http://schemas.openxmlformats.org/officeDocument/2006/relationships/tags" Target="../tags/tag250.xml"/><Relationship Id="rId11" Type="http://schemas.openxmlformats.org/officeDocument/2006/relationships/slideLayout" Target="../slideLayouts/slideLayout24.xml"/><Relationship Id="rId5" Type="http://schemas.openxmlformats.org/officeDocument/2006/relationships/tags" Target="../tags/tag249.xml"/><Relationship Id="rId10" Type="http://schemas.openxmlformats.org/officeDocument/2006/relationships/tags" Target="../tags/tag254.xml"/><Relationship Id="rId4" Type="http://schemas.openxmlformats.org/officeDocument/2006/relationships/tags" Target="../tags/tag248.xml"/><Relationship Id="rId9" Type="http://schemas.openxmlformats.org/officeDocument/2006/relationships/tags" Target="../tags/tag25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262.xml"/><Relationship Id="rId13" Type="http://schemas.openxmlformats.org/officeDocument/2006/relationships/image" Target="../media/image12.png"/><Relationship Id="rId3" Type="http://schemas.openxmlformats.org/officeDocument/2006/relationships/tags" Target="../tags/tag257.xml"/><Relationship Id="rId7" Type="http://schemas.openxmlformats.org/officeDocument/2006/relationships/tags" Target="../tags/tag261.xml"/><Relationship Id="rId12" Type="http://schemas.openxmlformats.org/officeDocument/2006/relationships/slideLayout" Target="../slideLayouts/slideLayout24.xml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6" Type="http://schemas.openxmlformats.org/officeDocument/2006/relationships/tags" Target="../tags/tag260.xml"/><Relationship Id="rId11" Type="http://schemas.openxmlformats.org/officeDocument/2006/relationships/tags" Target="../tags/tag265.xml"/><Relationship Id="rId5" Type="http://schemas.openxmlformats.org/officeDocument/2006/relationships/tags" Target="../tags/tag259.xml"/><Relationship Id="rId10" Type="http://schemas.openxmlformats.org/officeDocument/2006/relationships/tags" Target="../tags/tag264.xml"/><Relationship Id="rId4" Type="http://schemas.openxmlformats.org/officeDocument/2006/relationships/tags" Target="../tags/tag258.xml"/><Relationship Id="rId9" Type="http://schemas.openxmlformats.org/officeDocument/2006/relationships/tags" Target="../tags/tag263.xml"/><Relationship Id="rId14" Type="http://schemas.openxmlformats.org/officeDocument/2006/relationships/image" Target="../media/image15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273.xml"/><Relationship Id="rId13" Type="http://schemas.openxmlformats.org/officeDocument/2006/relationships/slideLayout" Target="../slideLayouts/slideLayout24.xml"/><Relationship Id="rId3" Type="http://schemas.openxmlformats.org/officeDocument/2006/relationships/tags" Target="../tags/tag268.xml"/><Relationship Id="rId7" Type="http://schemas.openxmlformats.org/officeDocument/2006/relationships/tags" Target="../tags/tag272.xml"/><Relationship Id="rId12" Type="http://schemas.openxmlformats.org/officeDocument/2006/relationships/tags" Target="../tags/tag277.xml"/><Relationship Id="rId2" Type="http://schemas.openxmlformats.org/officeDocument/2006/relationships/tags" Target="../tags/tag267.xml"/><Relationship Id="rId1" Type="http://schemas.openxmlformats.org/officeDocument/2006/relationships/tags" Target="../tags/tag266.xml"/><Relationship Id="rId6" Type="http://schemas.openxmlformats.org/officeDocument/2006/relationships/tags" Target="../tags/tag271.xml"/><Relationship Id="rId11" Type="http://schemas.openxmlformats.org/officeDocument/2006/relationships/tags" Target="../tags/tag276.xml"/><Relationship Id="rId5" Type="http://schemas.openxmlformats.org/officeDocument/2006/relationships/tags" Target="../tags/tag270.xml"/><Relationship Id="rId15" Type="http://schemas.openxmlformats.org/officeDocument/2006/relationships/image" Target="../media/image15.emf"/><Relationship Id="rId10" Type="http://schemas.openxmlformats.org/officeDocument/2006/relationships/tags" Target="../tags/tag275.xml"/><Relationship Id="rId4" Type="http://schemas.openxmlformats.org/officeDocument/2006/relationships/tags" Target="../tags/tag269.xml"/><Relationship Id="rId9" Type="http://schemas.openxmlformats.org/officeDocument/2006/relationships/tags" Target="../tags/tag274.xml"/><Relationship Id="rId1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285.xml"/><Relationship Id="rId13" Type="http://schemas.openxmlformats.org/officeDocument/2006/relationships/tags" Target="../tags/tag290.xml"/><Relationship Id="rId3" Type="http://schemas.openxmlformats.org/officeDocument/2006/relationships/tags" Target="../tags/tag280.xml"/><Relationship Id="rId7" Type="http://schemas.openxmlformats.org/officeDocument/2006/relationships/tags" Target="../tags/tag284.xml"/><Relationship Id="rId12" Type="http://schemas.openxmlformats.org/officeDocument/2006/relationships/tags" Target="../tags/tag289.xml"/><Relationship Id="rId2" Type="http://schemas.openxmlformats.org/officeDocument/2006/relationships/tags" Target="../tags/tag279.xml"/><Relationship Id="rId16" Type="http://schemas.openxmlformats.org/officeDocument/2006/relationships/image" Target="../media/image15.emf"/><Relationship Id="rId1" Type="http://schemas.openxmlformats.org/officeDocument/2006/relationships/tags" Target="../tags/tag278.xml"/><Relationship Id="rId6" Type="http://schemas.openxmlformats.org/officeDocument/2006/relationships/tags" Target="../tags/tag283.xml"/><Relationship Id="rId11" Type="http://schemas.openxmlformats.org/officeDocument/2006/relationships/tags" Target="../tags/tag288.xml"/><Relationship Id="rId5" Type="http://schemas.openxmlformats.org/officeDocument/2006/relationships/tags" Target="../tags/tag282.xml"/><Relationship Id="rId15" Type="http://schemas.openxmlformats.org/officeDocument/2006/relationships/image" Target="../media/image12.png"/><Relationship Id="rId10" Type="http://schemas.openxmlformats.org/officeDocument/2006/relationships/tags" Target="../tags/tag287.xml"/><Relationship Id="rId4" Type="http://schemas.openxmlformats.org/officeDocument/2006/relationships/tags" Target="../tags/tag281.xml"/><Relationship Id="rId9" Type="http://schemas.openxmlformats.org/officeDocument/2006/relationships/tags" Target="../tags/tag286.xml"/><Relationship Id="rId14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298.xml"/><Relationship Id="rId13" Type="http://schemas.openxmlformats.org/officeDocument/2006/relationships/tags" Target="../tags/tag303.xml"/><Relationship Id="rId3" Type="http://schemas.openxmlformats.org/officeDocument/2006/relationships/tags" Target="../tags/tag293.xml"/><Relationship Id="rId7" Type="http://schemas.openxmlformats.org/officeDocument/2006/relationships/tags" Target="../tags/tag297.xml"/><Relationship Id="rId12" Type="http://schemas.openxmlformats.org/officeDocument/2006/relationships/tags" Target="../tags/tag302.xml"/><Relationship Id="rId17" Type="http://schemas.openxmlformats.org/officeDocument/2006/relationships/image" Target="../media/image15.emf"/><Relationship Id="rId2" Type="http://schemas.openxmlformats.org/officeDocument/2006/relationships/tags" Target="../tags/tag292.xml"/><Relationship Id="rId16" Type="http://schemas.openxmlformats.org/officeDocument/2006/relationships/image" Target="../media/image12.png"/><Relationship Id="rId1" Type="http://schemas.openxmlformats.org/officeDocument/2006/relationships/tags" Target="../tags/tag291.xml"/><Relationship Id="rId6" Type="http://schemas.openxmlformats.org/officeDocument/2006/relationships/tags" Target="../tags/tag296.xml"/><Relationship Id="rId11" Type="http://schemas.openxmlformats.org/officeDocument/2006/relationships/tags" Target="../tags/tag301.xml"/><Relationship Id="rId5" Type="http://schemas.openxmlformats.org/officeDocument/2006/relationships/tags" Target="../tags/tag295.xml"/><Relationship Id="rId15" Type="http://schemas.openxmlformats.org/officeDocument/2006/relationships/slideLayout" Target="../slideLayouts/slideLayout24.xml"/><Relationship Id="rId10" Type="http://schemas.openxmlformats.org/officeDocument/2006/relationships/tags" Target="../tags/tag300.xml"/><Relationship Id="rId4" Type="http://schemas.openxmlformats.org/officeDocument/2006/relationships/tags" Target="../tags/tag294.xml"/><Relationship Id="rId9" Type="http://schemas.openxmlformats.org/officeDocument/2006/relationships/tags" Target="../tags/tag299.xml"/><Relationship Id="rId14" Type="http://schemas.openxmlformats.org/officeDocument/2006/relationships/tags" Target="../tags/tag30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12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1.jpeg"/><Relationship Id="rId5" Type="http://schemas.openxmlformats.org/officeDocument/2006/relationships/tags" Target="../tags/tag15.xml"/><Relationship Id="rId10" Type="http://schemas.openxmlformats.org/officeDocument/2006/relationships/image" Target="../media/image14.png"/><Relationship Id="rId4" Type="http://schemas.openxmlformats.org/officeDocument/2006/relationships/tags" Target="../tags/tag14.xml"/><Relationship Id="rId9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tags" Target="../tags/tag307.xml"/><Relationship Id="rId7" Type="http://schemas.openxmlformats.org/officeDocument/2006/relationships/tags" Target="../tags/tag311.xml"/><Relationship Id="rId2" Type="http://schemas.openxmlformats.org/officeDocument/2006/relationships/tags" Target="../tags/tag306.xml"/><Relationship Id="rId1" Type="http://schemas.openxmlformats.org/officeDocument/2006/relationships/tags" Target="../tags/tag305.xml"/><Relationship Id="rId6" Type="http://schemas.openxmlformats.org/officeDocument/2006/relationships/tags" Target="../tags/tag310.xml"/><Relationship Id="rId5" Type="http://schemas.openxmlformats.org/officeDocument/2006/relationships/tags" Target="../tags/tag309.xml"/><Relationship Id="rId10" Type="http://schemas.openxmlformats.org/officeDocument/2006/relationships/image" Target="../media/image12.png"/><Relationship Id="rId4" Type="http://schemas.openxmlformats.org/officeDocument/2006/relationships/tags" Target="../tags/tag308.xml"/><Relationship Id="rId9" Type="http://schemas.openxmlformats.org/officeDocument/2006/relationships/image" Target="../media/image11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319.xml"/><Relationship Id="rId13" Type="http://schemas.openxmlformats.org/officeDocument/2006/relationships/image" Target="../media/image11.jpeg"/><Relationship Id="rId3" Type="http://schemas.openxmlformats.org/officeDocument/2006/relationships/tags" Target="../tags/tag314.xml"/><Relationship Id="rId7" Type="http://schemas.openxmlformats.org/officeDocument/2006/relationships/tags" Target="../tags/tag318.xml"/><Relationship Id="rId12" Type="http://schemas.openxmlformats.org/officeDocument/2006/relationships/image" Target="../media/image12.png"/><Relationship Id="rId2" Type="http://schemas.openxmlformats.org/officeDocument/2006/relationships/tags" Target="../tags/tag313.xml"/><Relationship Id="rId1" Type="http://schemas.openxmlformats.org/officeDocument/2006/relationships/tags" Target="../tags/tag312.xml"/><Relationship Id="rId6" Type="http://schemas.openxmlformats.org/officeDocument/2006/relationships/tags" Target="../tags/tag317.xml"/><Relationship Id="rId11" Type="http://schemas.openxmlformats.org/officeDocument/2006/relationships/slideLayout" Target="../slideLayouts/slideLayout24.xml"/><Relationship Id="rId5" Type="http://schemas.openxmlformats.org/officeDocument/2006/relationships/tags" Target="../tags/tag316.xml"/><Relationship Id="rId10" Type="http://schemas.openxmlformats.org/officeDocument/2006/relationships/tags" Target="../tags/tag321.xml"/><Relationship Id="rId4" Type="http://schemas.openxmlformats.org/officeDocument/2006/relationships/tags" Target="../tags/tag315.xml"/><Relationship Id="rId9" Type="http://schemas.openxmlformats.org/officeDocument/2006/relationships/tags" Target="../tags/tag32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329.xml"/><Relationship Id="rId13" Type="http://schemas.openxmlformats.org/officeDocument/2006/relationships/image" Target="../media/image12.png"/><Relationship Id="rId3" Type="http://schemas.openxmlformats.org/officeDocument/2006/relationships/tags" Target="../tags/tag324.xml"/><Relationship Id="rId7" Type="http://schemas.openxmlformats.org/officeDocument/2006/relationships/tags" Target="../tags/tag328.xml"/><Relationship Id="rId12" Type="http://schemas.openxmlformats.org/officeDocument/2006/relationships/slideLayout" Target="../slideLayouts/slideLayout24.xml"/><Relationship Id="rId2" Type="http://schemas.openxmlformats.org/officeDocument/2006/relationships/tags" Target="../tags/tag323.xml"/><Relationship Id="rId1" Type="http://schemas.openxmlformats.org/officeDocument/2006/relationships/tags" Target="../tags/tag322.xml"/><Relationship Id="rId6" Type="http://schemas.openxmlformats.org/officeDocument/2006/relationships/tags" Target="../tags/tag327.xml"/><Relationship Id="rId11" Type="http://schemas.openxmlformats.org/officeDocument/2006/relationships/tags" Target="../tags/tag332.xml"/><Relationship Id="rId5" Type="http://schemas.openxmlformats.org/officeDocument/2006/relationships/tags" Target="../tags/tag326.xml"/><Relationship Id="rId10" Type="http://schemas.openxmlformats.org/officeDocument/2006/relationships/tags" Target="../tags/tag331.xml"/><Relationship Id="rId4" Type="http://schemas.openxmlformats.org/officeDocument/2006/relationships/tags" Target="../tags/tag325.xml"/><Relationship Id="rId9" Type="http://schemas.openxmlformats.org/officeDocument/2006/relationships/tags" Target="../tags/tag330.xml"/><Relationship Id="rId14" Type="http://schemas.openxmlformats.org/officeDocument/2006/relationships/image" Target="../media/image15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340.xml"/><Relationship Id="rId13" Type="http://schemas.openxmlformats.org/officeDocument/2006/relationships/slideLayout" Target="../slideLayouts/slideLayout24.xml"/><Relationship Id="rId3" Type="http://schemas.openxmlformats.org/officeDocument/2006/relationships/tags" Target="../tags/tag335.xml"/><Relationship Id="rId7" Type="http://schemas.openxmlformats.org/officeDocument/2006/relationships/tags" Target="../tags/tag339.xml"/><Relationship Id="rId12" Type="http://schemas.openxmlformats.org/officeDocument/2006/relationships/tags" Target="../tags/tag344.xml"/><Relationship Id="rId2" Type="http://schemas.openxmlformats.org/officeDocument/2006/relationships/tags" Target="../tags/tag334.xml"/><Relationship Id="rId1" Type="http://schemas.openxmlformats.org/officeDocument/2006/relationships/tags" Target="../tags/tag333.xml"/><Relationship Id="rId6" Type="http://schemas.openxmlformats.org/officeDocument/2006/relationships/tags" Target="../tags/tag338.xml"/><Relationship Id="rId11" Type="http://schemas.openxmlformats.org/officeDocument/2006/relationships/tags" Target="../tags/tag343.xml"/><Relationship Id="rId5" Type="http://schemas.openxmlformats.org/officeDocument/2006/relationships/tags" Target="../tags/tag337.xml"/><Relationship Id="rId15" Type="http://schemas.openxmlformats.org/officeDocument/2006/relationships/image" Target="../media/image15.emf"/><Relationship Id="rId10" Type="http://schemas.openxmlformats.org/officeDocument/2006/relationships/tags" Target="../tags/tag342.xml"/><Relationship Id="rId4" Type="http://schemas.openxmlformats.org/officeDocument/2006/relationships/tags" Target="../tags/tag336.xml"/><Relationship Id="rId9" Type="http://schemas.openxmlformats.org/officeDocument/2006/relationships/tags" Target="../tags/tag341.xml"/><Relationship Id="rId1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352.xml"/><Relationship Id="rId13" Type="http://schemas.openxmlformats.org/officeDocument/2006/relationships/tags" Target="../tags/tag357.xml"/><Relationship Id="rId3" Type="http://schemas.openxmlformats.org/officeDocument/2006/relationships/tags" Target="../tags/tag347.xml"/><Relationship Id="rId7" Type="http://schemas.openxmlformats.org/officeDocument/2006/relationships/tags" Target="../tags/tag351.xml"/><Relationship Id="rId12" Type="http://schemas.openxmlformats.org/officeDocument/2006/relationships/tags" Target="../tags/tag356.xml"/><Relationship Id="rId2" Type="http://schemas.openxmlformats.org/officeDocument/2006/relationships/tags" Target="../tags/tag346.xml"/><Relationship Id="rId16" Type="http://schemas.openxmlformats.org/officeDocument/2006/relationships/image" Target="../media/image15.emf"/><Relationship Id="rId1" Type="http://schemas.openxmlformats.org/officeDocument/2006/relationships/tags" Target="../tags/tag345.xml"/><Relationship Id="rId6" Type="http://schemas.openxmlformats.org/officeDocument/2006/relationships/tags" Target="../tags/tag350.xml"/><Relationship Id="rId11" Type="http://schemas.openxmlformats.org/officeDocument/2006/relationships/tags" Target="../tags/tag355.xml"/><Relationship Id="rId5" Type="http://schemas.openxmlformats.org/officeDocument/2006/relationships/tags" Target="../tags/tag349.xml"/><Relationship Id="rId15" Type="http://schemas.openxmlformats.org/officeDocument/2006/relationships/image" Target="../media/image12.png"/><Relationship Id="rId10" Type="http://schemas.openxmlformats.org/officeDocument/2006/relationships/tags" Target="../tags/tag354.xml"/><Relationship Id="rId4" Type="http://schemas.openxmlformats.org/officeDocument/2006/relationships/tags" Target="../tags/tag348.xml"/><Relationship Id="rId9" Type="http://schemas.openxmlformats.org/officeDocument/2006/relationships/tags" Target="../tags/tag353.xml"/><Relationship Id="rId14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365.xml"/><Relationship Id="rId13" Type="http://schemas.openxmlformats.org/officeDocument/2006/relationships/tags" Target="../tags/tag370.xml"/><Relationship Id="rId3" Type="http://schemas.openxmlformats.org/officeDocument/2006/relationships/tags" Target="../tags/tag360.xml"/><Relationship Id="rId7" Type="http://schemas.openxmlformats.org/officeDocument/2006/relationships/tags" Target="../tags/tag364.xml"/><Relationship Id="rId12" Type="http://schemas.openxmlformats.org/officeDocument/2006/relationships/tags" Target="../tags/tag369.xml"/><Relationship Id="rId17" Type="http://schemas.openxmlformats.org/officeDocument/2006/relationships/image" Target="../media/image15.emf"/><Relationship Id="rId2" Type="http://schemas.openxmlformats.org/officeDocument/2006/relationships/tags" Target="../tags/tag359.xml"/><Relationship Id="rId16" Type="http://schemas.openxmlformats.org/officeDocument/2006/relationships/image" Target="../media/image12.png"/><Relationship Id="rId1" Type="http://schemas.openxmlformats.org/officeDocument/2006/relationships/tags" Target="../tags/tag358.xml"/><Relationship Id="rId6" Type="http://schemas.openxmlformats.org/officeDocument/2006/relationships/tags" Target="../tags/tag363.xml"/><Relationship Id="rId11" Type="http://schemas.openxmlformats.org/officeDocument/2006/relationships/tags" Target="../tags/tag368.xml"/><Relationship Id="rId5" Type="http://schemas.openxmlformats.org/officeDocument/2006/relationships/tags" Target="../tags/tag362.xml"/><Relationship Id="rId15" Type="http://schemas.openxmlformats.org/officeDocument/2006/relationships/slideLayout" Target="../slideLayouts/slideLayout24.xml"/><Relationship Id="rId10" Type="http://schemas.openxmlformats.org/officeDocument/2006/relationships/tags" Target="../tags/tag367.xml"/><Relationship Id="rId4" Type="http://schemas.openxmlformats.org/officeDocument/2006/relationships/tags" Target="../tags/tag361.xml"/><Relationship Id="rId9" Type="http://schemas.openxmlformats.org/officeDocument/2006/relationships/tags" Target="../tags/tag366.xml"/><Relationship Id="rId14" Type="http://schemas.openxmlformats.org/officeDocument/2006/relationships/tags" Target="../tags/tag37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tags" Target="../tags/tag374.xml"/><Relationship Id="rId7" Type="http://schemas.openxmlformats.org/officeDocument/2006/relationships/tags" Target="../tags/tag378.xml"/><Relationship Id="rId2" Type="http://schemas.openxmlformats.org/officeDocument/2006/relationships/tags" Target="../tags/tag373.xml"/><Relationship Id="rId1" Type="http://schemas.openxmlformats.org/officeDocument/2006/relationships/tags" Target="../tags/tag372.xml"/><Relationship Id="rId6" Type="http://schemas.openxmlformats.org/officeDocument/2006/relationships/tags" Target="../tags/tag377.xml"/><Relationship Id="rId5" Type="http://schemas.openxmlformats.org/officeDocument/2006/relationships/tags" Target="../tags/tag376.xml"/><Relationship Id="rId10" Type="http://schemas.openxmlformats.org/officeDocument/2006/relationships/image" Target="../media/image17.emf"/><Relationship Id="rId4" Type="http://schemas.openxmlformats.org/officeDocument/2006/relationships/tags" Target="../tags/tag375.xml"/><Relationship Id="rId9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tags" Target="../tags/tag381.xml"/><Relationship Id="rId7" Type="http://schemas.openxmlformats.org/officeDocument/2006/relationships/tags" Target="../tags/tag385.xml"/><Relationship Id="rId2" Type="http://schemas.openxmlformats.org/officeDocument/2006/relationships/tags" Target="../tags/tag380.xml"/><Relationship Id="rId1" Type="http://schemas.openxmlformats.org/officeDocument/2006/relationships/tags" Target="../tags/tag379.xml"/><Relationship Id="rId6" Type="http://schemas.openxmlformats.org/officeDocument/2006/relationships/tags" Target="../tags/tag384.xml"/><Relationship Id="rId5" Type="http://schemas.openxmlformats.org/officeDocument/2006/relationships/tags" Target="../tags/tag383.xml"/><Relationship Id="rId10" Type="http://schemas.openxmlformats.org/officeDocument/2006/relationships/image" Target="../media/image12.png"/><Relationship Id="rId4" Type="http://schemas.openxmlformats.org/officeDocument/2006/relationships/tags" Target="../tags/tag382.xml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11.jpe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12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Layout" Target="../slideLayouts/slideLayout24.xml"/><Relationship Id="rId5" Type="http://schemas.openxmlformats.org/officeDocument/2006/relationships/tags" Target="../tags/tag23.xml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image" Target="../media/image12.png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slideLayout" Target="../slideLayouts/slideLayout24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5" Type="http://schemas.openxmlformats.org/officeDocument/2006/relationships/tags" Target="../tags/tag33.xml"/><Relationship Id="rId10" Type="http://schemas.openxmlformats.org/officeDocument/2006/relationships/tags" Target="../tags/tag38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slideLayout" Target="../slideLayouts/slideLayout24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5" Type="http://schemas.openxmlformats.org/officeDocument/2006/relationships/tags" Target="../tags/tag44.xml"/><Relationship Id="rId15" Type="http://schemas.openxmlformats.org/officeDocument/2006/relationships/image" Target="../media/image15.emf"/><Relationship Id="rId10" Type="http://schemas.openxmlformats.org/officeDocument/2006/relationships/tags" Target="../tags/tag49.xm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tags" Target="../tags/tag64.xml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12" Type="http://schemas.openxmlformats.org/officeDocument/2006/relationships/tags" Target="../tags/tag63.xml"/><Relationship Id="rId2" Type="http://schemas.openxmlformats.org/officeDocument/2006/relationships/tags" Target="../tags/tag53.xml"/><Relationship Id="rId16" Type="http://schemas.openxmlformats.org/officeDocument/2006/relationships/image" Target="../media/image15.emf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5" Type="http://schemas.openxmlformats.org/officeDocument/2006/relationships/tags" Target="../tags/tag56.xml"/><Relationship Id="rId15" Type="http://schemas.openxmlformats.org/officeDocument/2006/relationships/image" Target="../media/image12.png"/><Relationship Id="rId10" Type="http://schemas.openxmlformats.org/officeDocument/2006/relationships/tags" Target="../tags/tag61.xml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tags" Target="../tags/tag77.xm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tags" Target="../tags/tag76.xml"/><Relationship Id="rId17" Type="http://schemas.openxmlformats.org/officeDocument/2006/relationships/image" Target="../media/image15.emf"/><Relationship Id="rId2" Type="http://schemas.openxmlformats.org/officeDocument/2006/relationships/tags" Target="../tags/tag66.xml"/><Relationship Id="rId16" Type="http://schemas.openxmlformats.org/officeDocument/2006/relationships/image" Target="../media/image12.png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5" Type="http://schemas.openxmlformats.org/officeDocument/2006/relationships/tags" Target="../tags/tag69.xml"/><Relationship Id="rId15" Type="http://schemas.openxmlformats.org/officeDocument/2006/relationships/slideLayout" Target="../slideLayouts/slideLayout24.xml"/><Relationship Id="rId10" Type="http://schemas.openxmlformats.org/officeDocument/2006/relationships/tags" Target="../tags/tag74.xml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tags" Target="../tags/tag7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3" Type="http://schemas.openxmlformats.org/officeDocument/2006/relationships/tags" Target="../tags/tag81.xml"/><Relationship Id="rId7" Type="http://schemas.openxmlformats.org/officeDocument/2006/relationships/tags" Target="../tags/tag85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image" Target="../media/image17.emf"/><Relationship Id="rId5" Type="http://schemas.openxmlformats.org/officeDocument/2006/relationships/tags" Target="../tags/tag83.xml"/><Relationship Id="rId10" Type="http://schemas.openxmlformats.org/officeDocument/2006/relationships/image" Target="../media/image16.png"/><Relationship Id="rId4" Type="http://schemas.openxmlformats.org/officeDocument/2006/relationships/tags" Target="../tags/tag82.xml"/><Relationship Id="rId9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F4DEC83-947D-B54D-94BF-A2C5B66C1FC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-4093"/>
            <a:ext cx="12192000" cy="688874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0F4CEBC-43E3-7B43-AEB1-0500D01802A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855662" y="4466951"/>
            <a:ext cx="4480715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2600" dirty="0" smtClean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Découvre la famille de mots</a:t>
            </a:r>
            <a:endParaRPr lang="fr-CA" sz="2600" b="0" cap="none" spc="0" dirty="0">
              <a:ln w="0"/>
              <a:solidFill>
                <a:srgbClr val="27235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8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74720" y="807720"/>
            <a:ext cx="5242560" cy="5242560"/>
          </a:xfrm>
          <a:prstGeom prst="ellipse">
            <a:avLst/>
          </a:prstGeom>
          <a:solidFill>
            <a:srgbClr val="9BD5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518210" y="2029250"/>
            <a:ext cx="515557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4800" dirty="0">
                <a:solidFill>
                  <a:srgbClr val="27235C"/>
                </a:solidFill>
                <a:latin typeface="Comic Sans MS" panose="030F0702030302020204" pitchFamily="66" charset="0"/>
              </a:rPr>
              <a:t>Tu </a:t>
            </a:r>
            <a:r>
              <a:rPr lang="fr-CA" sz="48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classes </a:t>
            </a:r>
          </a:p>
          <a:p>
            <a:pPr algn="ctr"/>
            <a:r>
              <a:rPr lang="fr-CA" sz="48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d’autres mots </a:t>
            </a:r>
          </a:p>
          <a:p>
            <a:pPr algn="ctr"/>
            <a:r>
              <a:rPr lang="fr-CA" sz="48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de même famille?</a:t>
            </a:r>
            <a:endParaRPr lang="fr-CA" sz="3200" dirty="0">
              <a:solidFill>
                <a:srgbClr val="27235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3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99488" y="4604184"/>
            <a:ext cx="1193023" cy="1148074"/>
          </a:xfrm>
          <a:prstGeom prst="ellipse">
            <a:avLst/>
          </a:prstGeom>
          <a:ln w="38100" cap="sq">
            <a:solidFill>
              <a:srgbClr val="27235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5B64E1A-EDD3-054C-B072-89F50168BFE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1E0158F-7579-E443-8166-1B741019F6D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F1E868-41F3-9848-B087-A562D07C9D58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B8D9FC-8026-874E-AF68-7E9D4BFEDC86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94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34336" y="3691653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8098" y="409480"/>
            <a:ext cx="58815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</a:t>
            </a:r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les mots de base.</a:t>
            </a:r>
            <a:endParaRPr lang="fr-CA" sz="3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7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10131552" y="409480"/>
            <a:ext cx="1599447" cy="1559120"/>
          </a:xfrm>
          <a:prstGeom prst="ellipse">
            <a:avLst/>
          </a:prstGeom>
          <a:ln w="38100" cap="sq">
            <a:solidFill>
              <a:srgbClr val="9BD5E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949156" y="3879839"/>
            <a:ext cx="1443024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vite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7458610" y="3617960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8203324" y="3879838"/>
            <a:ext cx="1983235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visite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30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8098" y="409480"/>
            <a:ext cx="7688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</a:t>
            </a:r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le mot construit.</a:t>
            </a:r>
          </a:p>
          <a:p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Choisis sa famille.</a:t>
            </a:r>
            <a:endParaRPr lang="fr-CA" sz="3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15" name="Rectangle à coins arrondis 14"/>
          <p:cNvSpPr/>
          <p:nvPr>
            <p:custDataLst>
              <p:tags r:id="rId6"/>
            </p:custDataLst>
          </p:nvPr>
        </p:nvSpPr>
        <p:spPr>
          <a:xfrm>
            <a:off x="3468845" y="1384127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revisiter</a:t>
            </a:r>
            <a:endParaRPr lang="fr-CA" sz="5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0453749" y="428389"/>
            <a:ext cx="1453312" cy="1517203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217800" y="2996709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2232620" y="3184895"/>
            <a:ext cx="1443024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vite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467754" y="2987024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8212468" y="3248902"/>
            <a:ext cx="1983235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visite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31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5 0.06458 L -0.01445 0.06481 C -0.00495 0.04074 -0.01549 0.06481 -0.00781 0.05115 C -0.00716 0.05 -0.00677 0.04838 -0.00625 0.04722 C -0.0056 0.04537 -0.00482 0.04351 -0.00404 0.04189 C -0.00208 0.03171 -0.00469 0.04421 -0.00182 0.03379 C -0.00117 0.03171 -0.00104 0.02893 -0.00026 0.02708 C 0.00143 0.02314 0.00417 0.0206 0.00573 0.01643 C 0.0069 0.01342 0.0082 0.00972 0.00951 0.00717 C 0.01042 0.00532 0.01159 0.0037 0.0125 0.00185 C 0.01315 0.00023 0.01328 -0.00209 0.01393 -0.00348 C 0.01484 -0.00533 0.01615 -0.00602 0.01693 -0.00764 C 0.01784 -0.00903 0.01836 -0.01112 0.01927 -0.01297 L 0.02669 -0.02616 C 0.02773 -0.02801 0.02891 -0.02963 0.02969 -0.03149 C 0.03047 -0.03334 0.03112 -0.03542 0.03203 -0.03681 C 0.03281 -0.03843 0.03411 -0.03936 0.03503 -0.04098 C 0.03776 -0.04537 0.0444 -0.05903 0.04779 -0.06088 L 0.05 -0.06227 C 0.05104 -0.06389 0.05208 -0.06575 0.05299 -0.0676 C 0.05378 -0.06922 0.0543 -0.07153 0.05521 -0.07292 C 0.05612 -0.07408 0.05729 -0.07477 0.0582 -0.07547 C 0.06419 -0.08982 0.05651 -0.07246 0.06354 -0.08496 C 0.06432 -0.08658 0.06484 -0.08866 0.06576 -0.09028 C 0.06667 -0.0919 0.06784 -0.09283 0.06875 -0.09422 C 0.06953 -0.09537 0.07005 -0.09723 0.07096 -0.09815 C 0.07188 -0.09931 0.07305 -0.1 0.07396 -0.10093 C 0.07474 -0.10162 0.07539 -0.10278 0.07617 -0.10348 C 0.07695 -0.10417 0.07773 -0.10417 0.07852 -0.10487 C 0.0793 -0.10556 0.07995 -0.10695 0.08073 -0.10764 C 0.08242 -0.10903 0.08503 -0.1095 0.08672 -0.11019 C 0.0875 -0.11065 0.08815 -0.11135 0.08893 -0.11158 C 0.09089 -0.11227 0.09701 -0.11389 0.0987 -0.11412 C 0.10443 -0.11389 0.11029 -0.11366 0.11602 -0.11297 C 0.11914 -0.1125 0.11914 -0.11088 0.12201 -0.1088 C 0.12422 -0.10741 0.12669 -0.10718 0.12878 -0.10487 C 0.13021 -0.10301 0.13164 -0.10093 0.1332 -0.09954 C 0.13411 -0.09885 0.13529 -0.09885 0.1362 -0.09815 C 0.13724 -0.09746 0.13815 -0.0963 0.13919 -0.09561 C 0.14219 -0.09329 0.14336 -0.09306 0.14596 -0.09028 C 0.14753 -0.08866 0.14896 -0.08658 0.15052 -0.08496 C 0.15117 -0.08403 0.15208 -0.08334 0.15273 -0.08218 C 0.15703 -0.07593 0.15495 -0.07778 0.15872 -0.07547 C 0.16003 -0.07385 0.16133 -0.07223 0.1625 -0.07014 C 0.16432 -0.06737 0.16576 -0.06366 0.16771 -0.06088 C 0.17253 -0.05394 0.17031 -0.05764 0.17448 -0.05024 C 0.17643 -0.04005 0.17357 -0.05348 0.18047 -0.03681 C 0.18125 -0.03519 0.1819 -0.03311 0.18268 -0.03149 C 0.18359 -0.02987 0.1849 -0.02917 0.18568 -0.02755 C 0.18659 -0.02593 0.18711 -0.02385 0.18802 -0.02223 C 0.18893 -0.02037 0.1901 -0.01875 0.19102 -0.0169 C 0.19154 -0.01575 0.19206 -0.01412 0.19245 -0.01297 C 0.19323 -0.01065 0.19375 -0.00811 0.19466 -0.00625 C 0.19557 -0.00463 0.19688 -0.00371 0.19779 -0.00209 C 0.19883 -0.00024 0.19961 0.00231 0.20078 0.00439 C 0.20234 0.00763 0.20456 0.01018 0.20599 0.01388 C 0.20924 0.02245 0.20534 0.01273 0.21042 0.02314 C 0.21133 0.02476 0.21185 0.02685 0.21276 0.02847 C 0.21706 0.03611 0.21458 0.02847 0.21875 0.03773 C 0.21966 0.03981 0.22018 0.04236 0.22096 0.04444 C 0.22201 0.04722 0.22318 0.04953 0.22396 0.05254 C 0.22448 0.05416 0.22487 0.05601 0.22552 0.05787 C 0.22591 0.05925 0.22656 0.06041 0.22695 0.0618 C 0.22799 0.06527 0.22904 0.06898 0.22995 0.07245 L 0.23151 0.07777 C 0.23203 0.07963 0.23229 0.08148 0.23294 0.0831 C 0.23398 0.08541 0.23581 0.08981 0.23672 0.09259 C 0.23828 0.09745 0.2388 0.10138 0.24128 0.10578 C 0.24766 0.11713 0.23893 0.10138 0.2457 0.11527 C 0.24661 0.11713 0.24792 0.11851 0.2487 0.1206 C 0.25234 0.12893 0.2487 0.12268 0.25091 0.12986 C 0.25156 0.13171 0.25247 0.13333 0.25326 0.13518 C 0.25352 0.13703 0.25352 0.13888 0.25404 0.1405 C 0.25482 0.14421 0.25703 0.15115 0.25703 0.15138 C 0.25716 0.15439 0.25729 0.1574 0.25768 0.16041 C 0.2582 0.16388 0.25951 0.16666 0.26003 0.1699 C 0.26081 0.17592 0.26094 0.1824 0.26146 0.18842 C 0.26172 0.1912 0.26185 0.19398 0.26224 0.19652 C 0.26315 0.20277 0.26471 0.20879 0.26523 0.21527 C 0.26549 0.21828 0.26576 0.22152 0.26602 0.22453 C 0.26615 0.22731 0.26654 0.22986 0.26667 0.23263 C 0.26706 0.23703 0.26706 0.24143 0.26745 0.24583 C 0.26758 0.24768 0.2681 0.2493 0.26823 0.25115 C 0.2694 0.26435 0.26862 0.2618 0.26966 0.27662 C 0.26992 0.27847 0.27031 0.28009 0.27044 0.28194 C 0.27214 0.29884 0.27018 0.28356 0.27201 0.30463 C 0.27214 0.30601 0.27253 0.30717 0.27279 0.30856 C 0.27253 0.31666 0.27253 0.32453 0.27201 0.33263 C 0.27174 0.33634 0.27083 0.33958 0.27044 0.34328 C 0.27018 0.34583 0.27018 0.34861 0.26966 0.35115 C 0.26901 0.35555 0.26784 0.35694 0.26667 0.36064 C 0.26615 0.36226 0.26576 0.36435 0.26523 0.36597 C 0.26458 0.36782 0.26367 0.36944 0.26302 0.37129 C 0.26146 0.37523 0.26146 0.37615 0.25924 0.37916 C 0.25781 0.38125 0.25469 0.38472 0.25469 0.38495 L 0.25469 0.38472 " pathEditMode="relative" rAng="0" ptsTypes="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62" y="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8098" y="409480"/>
            <a:ext cx="7688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</a:t>
            </a:r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le mot construit.</a:t>
            </a:r>
          </a:p>
          <a:p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Choisis sa famille.</a:t>
            </a:r>
            <a:endParaRPr lang="fr-CA" sz="3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15" name="Rectangle à coins arrondis 14"/>
          <p:cNvSpPr/>
          <p:nvPr>
            <p:custDataLst>
              <p:tags r:id="rId6"/>
            </p:custDataLst>
          </p:nvPr>
        </p:nvSpPr>
        <p:spPr>
          <a:xfrm>
            <a:off x="3468845" y="1384127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visiteur</a:t>
            </a:r>
            <a:endParaRPr lang="fr-CA" sz="5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Rectangle à coins arrondis 16"/>
          <p:cNvSpPr/>
          <p:nvPr>
            <p:custDataLst>
              <p:tags r:id="rId7"/>
            </p:custDataLst>
          </p:nvPr>
        </p:nvSpPr>
        <p:spPr>
          <a:xfrm>
            <a:off x="6576931" y="4087148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revisiter</a:t>
            </a:r>
            <a:endParaRPr lang="fr-CA" sz="5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217800" y="2996709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2232620" y="3184895"/>
            <a:ext cx="1443024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vite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467754" y="2987024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7859808" y="3248902"/>
            <a:ext cx="2688557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visiteur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0453749" y="428389"/>
            <a:ext cx="1453312" cy="1517203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7838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03 -0.00278 L 0.00703 -0.00255 C 0.0082 0.00092 0.01042 0.00393 0.01081 0.00879 C 0.01146 0.01944 0.01042 0.03032 0.01003 0.04097 C 0.0099 0.04583 0.00911 0.05347 0.00846 0.0581 C 0.00833 0.05995 0.00794 0.06134 0.00781 0.06319 C 0.00755 0.06736 0.00729 0.07106 0.00703 0.075 C 0.0069 0.07662 0.00651 0.07847 0.00625 0.08032 C 0.00586 0.08402 0.0056 0.09004 0.00482 0.09375 C 0.0043 0.0956 0.00365 0.09699 0.00326 0.09884 C 0.0026 0.10208 0.0026 0.10578 0.00169 0.10902 L -0.00273 0.12407 L -0.0043 0.12939 C -0.00456 0.13148 -0.00443 0.13425 -0.00495 0.13611 C -0.00573 0.13888 -0.00703 0.14074 -0.00794 0.14305 C -0.00859 0.14444 -0.00911 0.14629 -0.00951 0.14791 C -0.01055 0.15254 -0.01094 0.1581 -0.0125 0.16157 C -0.01328 0.16342 -0.01406 0.16481 -0.01471 0.16666 C -0.01536 0.16875 -0.01562 0.17129 -0.01628 0.17338 C -0.02031 0.18726 -0.01901 0.18449 -0.02305 0.1905 C -0.02578 0.20324 -0.02292 0.19189 -0.02669 0.20231 C -0.02982 0.21088 -0.0263 0.20463 -0.03047 0.21088 C -0.03372 0.22175 -0.02995 0.20972 -0.03503 0.22268 C -0.03789 0.23032 -0.03633 0.22847 -0.03945 0.23472 C -0.04049 0.23634 -0.04154 0.23796 -0.04245 0.23958 C -0.04427 0.24351 -0.04596 0.24768 -0.04779 0.25138 L -0.05599 0.27037 L -0.0582 0.27523 C -0.05924 0.27777 -0.06042 0.27939 -0.0612 0.28217 C -0.06198 0.28449 -0.0625 0.28703 -0.06354 0.28888 C -0.06406 0.29004 -0.06497 0.29004 -0.06576 0.29074 C -0.0668 0.29282 -0.06771 0.29537 -0.06875 0.29745 C -0.07331 0.30625 -0.06979 0.29305 -0.07617 0.31273 C -0.08229 0.33078 -0.07448 0.30856 -0.08151 0.32453 C -0.08242 0.32662 -0.08281 0.32963 -0.08372 0.33125 C -0.08503 0.33379 -0.08672 0.33449 -0.08828 0.33634 C -0.08906 0.3375 -0.08971 0.33912 -0.09049 0.33981 C -0.09167 0.34097 -0.0931 0.34166 -0.09427 0.34305 C -0.09531 0.34467 -0.09609 0.34699 -0.09727 0.34838 C -0.09792 0.3493 -0.09883 0.3493 -0.09948 0.35 C -0.10156 0.35208 -0.10352 0.35463 -0.10547 0.35671 C -0.10651 0.35787 -0.10755 0.35879 -0.10846 0.36018 C -0.11094 0.36342 -0.11341 0.36736 -0.11602 0.37013 C -0.11693 0.37152 -0.11797 0.37268 -0.11901 0.37384 C -0.11979 0.37476 -0.12044 0.37615 -0.12122 0.37708 C -0.12227 0.37847 -0.12318 0.37963 -0.12422 0.38055 C -0.12799 0.38379 -0.12865 0.38287 -0.13177 0.38726 C -0.13646 0.39421 -0.13294 0.3912 -0.13776 0.39583 C -0.14102 0.39884 -0.13932 0.39583 -0.14297 0.40092 C -0.14401 0.40231 -0.14492 0.40463 -0.14596 0.40601 C -0.14792 0.40856 -0.15013 0.40995 -0.15195 0.41273 C -0.15273 0.41388 -0.15339 0.41527 -0.15417 0.4162 C -0.1569 0.41921 -0.15964 0.4206 -0.1625 0.42291 C -0.16497 0.425 -0.16745 0.42731 -0.16992 0.42986 C -0.17227 0.43194 -0.17591 0.43541 -0.17826 0.43657 C -0.17995 0.4375 -0.18177 0.43773 -0.18346 0.43842 C -0.18477 0.43865 -0.18594 0.43958 -0.18724 0.44004 C -0.18893 0.44074 -0.19557 0.44305 -0.19701 0.44328 C -0.20768 0.44513 -0.22292 0.4456 -0.23294 0.44699 C -0.23698 0.44722 -0.24102 0.44768 -0.24492 0.44838 C -0.24805 0.44884 -0.2569 0.45023 -0.26068 0.45185 C -0.26276 0.45277 -0.26471 0.45416 -0.26667 0.45509 C -0.2724 0.45787 -0.26862 0.45532 -0.27422 0.46041 C -0.275 0.46111 -0.27578 0.46134 -0.27643 0.4618 C -0.27747 0.46319 -0.27839 0.46458 -0.27943 0.4655 C -0.28125 0.46713 -0.28281 0.46759 -0.28477 0.46875 C -0.28542 0.46921 -0.2862 0.47013 -0.28698 0.47037 C -0.29023 0.47129 -0.29349 0.47129 -0.29674 0.47222 C -0.30091 0.47314 -0.30521 0.47453 -0.30951 0.47546 L -0.34844 0.47407 C -0.35 0.47361 -0.35417 0.47152 -0.35599 0.47037 C -0.35742 0.46967 -0.35898 0.46875 -0.36042 0.46713 C -0.36146 0.46597 -0.36237 0.46481 -0.36341 0.46365 C -0.36419 0.46319 -0.36497 0.46273 -0.36576 0.4618 C -0.36745 0.46018 -0.37057 0.4537 -0.37174 0.45185 C -0.3724 0.45069 -0.37331 0.44976 -0.37396 0.44838 C -0.37969 0.4375 -0.37292 0.44838 -0.37852 0.44004 C -0.37891 0.43773 -0.3793 0.43518 -0.37995 0.4331 C -0.3806 0.43125 -0.38164 0.43009 -0.38216 0.428 C -0.38294 0.425 -0.38307 0.42129 -0.38372 0.41805 C -0.38424 0.41481 -0.38529 0.4125 -0.38594 0.40949 C -0.38646 0.40717 -0.38698 0.40509 -0.3875 0.40277 C -0.38776 0.40092 -0.38789 0.39907 -0.38815 0.39768 C -0.38867 0.3956 -0.38919 0.39421 -0.38971 0.39236 C -0.38997 0.39027 -0.39062 0.38287 -0.39115 0.38055 C -0.39167 0.3787 -0.39232 0.37731 -0.39271 0.37546 C -0.39362 0.37152 -0.39388 0.36412 -0.39414 0.36018 C -0.39388 0.34907 -0.39453 0.33773 -0.39193 0.32777 C -0.39115 0.32476 -0.38984 0.32245 -0.38893 0.31944 C -0.38828 0.31759 -0.38815 0.31458 -0.3875 0.31273 C -0.38659 0.31041 -0.38529 0.30949 -0.38451 0.3074 C -0.38359 0.30578 -0.38307 0.303 -0.38216 0.30069 C -0.37852 0.2912 -0.38021 0.29652 -0.37617 0.28888 C -0.37539 0.2875 -0.37461 0.28564 -0.37396 0.28379 C -0.37318 0.28148 -0.37266 0.27893 -0.37174 0.27708 C -0.36966 0.27268 -0.36719 0.26921 -0.36497 0.26504 C -0.36393 0.26365 -0.36289 0.26203 -0.36198 0.25995 C -0.3612 0.25833 -0.36055 0.25648 -0.35977 0.25509 C -0.35729 0.25023 -0.35677 0.25023 -0.35443 0.24652 C -0.35339 0.24467 -0.35247 0.24282 -0.35143 0.24143 C -0.35078 0.24027 -0.35 0.23912 -0.34922 0.23796 C -0.34271 0.22754 -0.34922 0.2375 -0.34401 0.22939 C -0.34049 0.22986 -0.33698 0.22986 -0.33346 0.23101 C -0.33255 0.23148 -0.3319 0.2331 -0.33125 0.23472 C -0.32786 0.24097 -0.32982 0.23888 -0.32669 0.24652 C -0.325 0.25069 -0.32279 0.25393 -0.32148 0.25833 C -0.32096 0.25995 -0.32057 0.2618 -0.31992 0.26365 C -0.31836 0.26759 -0.31615 0.27083 -0.31471 0.27523 C -0.31393 0.27777 -0.31328 0.28009 -0.3125 0.28217 C -0.31172 0.28379 -0.31081 0.28541 -0.31016 0.28703 C -0.30951 0.28912 -0.30951 0.29213 -0.30872 0.29398 C -0.30794 0.2956 -0.30664 0.29606 -0.30573 0.29745 C -0.3043 0.29976 -0.30326 0.30324 -0.30195 0.30601 C -0.30104 0.30787 -0.29987 0.30902 -0.29896 0.31111 C -0.29805 0.31296 -0.29766 0.31574 -0.29674 0.31782 C -0.29583 0.3199 -0.29466 0.32083 -0.29375 0.32268 C -0.2931 0.3243 -0.29284 0.32662 -0.29219 0.32777 C -0.2901 0.33217 -0.28724 0.33449 -0.28542 0.33981 C -0.28333 0.34629 -0.28307 0.34791 -0.28021 0.35347 C -0.2793 0.35532 -0.27812 0.35671 -0.27721 0.35856 C -0.27565 0.3618 -0.27396 0.36504 -0.27266 0.36875 C -0.27201 0.37083 -0.27135 0.37338 -0.27044 0.37546 C -0.26979 0.37708 -0.26901 0.37754 -0.26823 0.3787 C -0.26719 0.3824 -0.26562 0.38796 -0.26445 0.39097 C -0.26276 0.3949 -0.25924 0.40277 -0.25924 0.403 C -0.25742 0.41481 -0.26003 0.4 -0.25625 0.41273 C -0.25312 0.42338 -0.25872 0.4118 -0.25391 0.42476 C -0.25339 0.42615 -0.25234 0.42685 -0.25169 0.428 C -0.24961 0.4324 -0.24766 0.43726 -0.2457 0.44166 C -0.24492 0.44328 -0.2444 0.44537 -0.24349 0.44699 C -0.24193 0.44884 -0.24023 0.45069 -0.23893 0.4537 C -0.23529 0.4618 -0.23451 0.46435 -0.22917 0.47222 C -0.22852 0.47338 -0.2276 0.4743 -0.22695 0.47546 C -0.22617 0.47731 -0.22552 0.47939 -0.22474 0.48078 C -0.22279 0.48425 -0.2207 0.4875 -0.21875 0.49074 C -0.21745 0.49305 -0.21497 0.49722 -0.21341 0.4993 C -0.2125 0.50046 -0.21146 0.50138 -0.21042 0.50277 C -0.2069 0.5074 -0.20937 0.50486 -0.20599 0.51111 C -0.20443 0.51435 -0.2026 0.51574 -0.20078 0.51782 C -0.19779 0.528 -0.20104 0.51944 -0.19622 0.52476 C -0.19505 0.52615 -0.19427 0.52847 -0.19323 0.53009 C -0.19206 0.53148 -0.19076 0.53194 -0.18945 0.53333 C -0.18841 0.53449 -0.1875 0.53564 -0.18646 0.5368 C -0.18581 0.53726 -0.1849 0.53773 -0.18424 0.53865 C -0.18268 0.54027 -0.18138 0.54375 -0.17969 0.54537 C -0.17904 0.5456 -0.17812 0.54629 -0.17747 0.54675 C -0.17669 0.54768 -0.17604 0.54953 -0.17526 0.55023 C -0.17383 0.55185 -0.17201 0.55185 -0.1707 0.55347 C -0.16992 0.55486 -0.16927 0.55625 -0.16849 0.55717 C -0.16706 0.55856 -0.16523 0.55856 -0.16393 0.56041 C -0.15937 0.56736 -0.16432 0.56088 -0.15872 0.56574 C -0.15091 0.57222 -0.16042 0.5662 -0.15273 0.5706 C -0.15195 0.57175 -0.1513 0.57338 -0.15052 0.57384 C -0.14948 0.575 -0.14844 0.575 -0.14753 0.57569 C -0.14674 0.57615 -0.14596 0.57685 -0.14518 0.57754 C -0.14401 0.5787 -0.14271 0.57986 -0.14154 0.58078 C -0.14049 0.58148 -0.13945 0.58194 -0.13854 0.5824 C -0.13776 0.5831 -0.13698 0.58356 -0.1362 0.58425 C -0.13529 0.58472 -0.13424 0.58541 -0.1332 0.58611 C -0.13242 0.58634 -0.13177 0.58726 -0.13099 0.58773 C -0.12904 0.58842 -0.12695 0.58865 -0.125 0.58935 C -0.12344 0.58981 -0.12201 0.5905 -0.12044 0.59097 C -0.11927 0.59166 -0.11797 0.59213 -0.11667 0.59282 C -0.11328 0.59444 -0.11328 0.59513 -0.10924 0.59606 C -0.10573 0.59699 -0.10221 0.59722 -0.0987 0.59768 L -0.08294 0.60138 C -0.0806 0.60254 -0.07865 0.6037 -0.07617 0.60463 C -0.07422 0.60509 -0.07227 0.60555 -0.07018 0.60625 C -0.06927 0.60671 -0.06823 0.6074 -0.06719 0.6081 C -0.06172 0.61018 -0.05716 0.61018 -0.05143 0.61134 C -0.04922 0.61203 -0.04701 0.6125 -0.04479 0.61319 C -0.0418 0.61365 -0.03867 0.61388 -0.03568 0.61481 C -0.03398 0.61527 -0.03229 0.61597 -0.03047 0.61643 C -0.02826 0.61713 -0.02604 0.61759 -0.0237 0.61805 C -0.0207 0.61898 -0.01771 0.62083 -0.01471 0.62175 C -0.01276 0.62222 -0.01068 0.62245 -0.00872 0.62314 C -0.00742 0.62361 -0.00625 0.62453 -0.00495 0.625 C -0.00195 0.62569 0.00104 0.62615 0.00404 0.62662 C 0.00599 0.62731 0.00794 0.62824 0.01003 0.62847 C 0.01654 0.62939 0.02305 0.62963 0.02956 0.63032 L 0.06172 0.62847 C 0.06445 0.62824 0.06719 0.62731 0.07005 0.62662 C 0.07695 0.62546 0.08398 0.62407 0.09102 0.62314 L 0.10898 0.62175 L 0.15924 0.62314 C 0.16146 0.62338 0.16367 0.62453 0.16602 0.625 C 0.17318 0.62569 0.18047 0.62615 0.18776 0.62662 L 0.25521 0.625 C 0.25833 0.625 0.2612 0.62245 0.26419 0.62175 C 0.27083 0.61967 0.2737 0.61967 0.28073 0.61805 C 0.31862 0.60995 0.26185 0.62175 0.29128 0.61481 C 0.29453 0.61388 0.29779 0.61365 0.30104 0.61319 C 0.30273 0.61203 0.30443 0.61041 0.30625 0.60949 C 0.30794 0.60902 0.30977 0.60879 0.31146 0.6081 C 0.31276 0.6074 0.31393 0.60671 0.31523 0.60625 C 0.32096 0.60416 0.32487 0.60393 0.33099 0.60277 C 0.33724 0.59976 0.33672 0.59976 0.34219 0.59768 C 0.34453 0.59699 0.34961 0.59537 0.35195 0.59444 C 0.36042 0.5905 0.36224 0.5875 0.37227 0.57916 L 0.37227 0.57939 C 0.38841 0.57037 0.38099 0.57662 0.39466 0.56203 C 0.3957 0.55972 0.39661 0.5574 0.39766 0.55532 C 0.39844 0.55416 0.39935 0.55324 0.4 0.55208 C 0.40234 0.54699 0.4043 0.5412 0.40677 0.5368 C 0.40794 0.53449 0.40924 0.5324 0.41042 0.53009 C 0.41367 0.52361 0.41237 0.52476 0.41576 0.51643 C 0.41745 0.51226 0.4194 0.50879 0.42096 0.50439 C 0.42201 0.50162 0.42305 0.49907 0.42396 0.49606 C 0.42747 0.48472 0.42513 0.49027 0.42852 0.47731 C 0.42917 0.47476 0.42995 0.47291 0.43073 0.47037 C 0.43099 0.46782 0.43099 0.46481 0.43151 0.4618 C 0.43464 0.44282 0.43151 0.47013 0.43372 0.45185 C 0.43451 0.44513 0.43503 0.43796 0.43594 0.43148 C 0.43789 0.41851 0.43711 0.42476 0.43828 0.41273 C 0.43802 0.40138 0.43789 0.39027 0.4375 0.3787 C 0.43737 0.37708 0.43737 0.375 0.43672 0.37384 C 0.43542 0.37152 0.43359 0.3706 0.43216 0.36875 C 0.43112 0.36736 0.43034 0.36458 0.42917 0.36342 C 0.42214 0.35787 0.41849 0.35717 0.41198 0.35532 C 0.4112 0.35393 0.41055 0.35254 0.40977 0.35162 C 0.40768 0.3493 0.40417 0.34907 0.40221 0.34838 C 0.39219 0.3493 0.38216 0.34953 0.37227 0.35162 C 0.37109 0.35208 0.37031 0.35393 0.36927 0.35532 C 0.36849 0.35578 0.36771 0.35601 0.36693 0.35671 C 0.36237 0.3618 0.35794 0.36689 0.35352 0.37199 C 0.33828 0.38912 0.36042 0.36504 0.34375 0.38055 C 0.34115 0.38287 0.3388 0.38634 0.3362 0.38912 C 0.33503 0.39027 0.33372 0.3912 0.33242 0.39236 C 0.32109 0.41828 0.33516 0.38819 0.32721 0.40092 C 0.31211 0.42476 0.33125 0.39907 0.31667 0.41805 C 0.31602 0.42013 0.31536 0.42268 0.31445 0.42476 C 0.31367 0.42615 0.31237 0.42662 0.31146 0.428 C 0.31016 0.43009 0.30911 0.4331 0.30768 0.43472 C 0.30703 0.43564 0.30625 0.43564 0.30547 0.43657 C 0.3043 0.43796 0.30104 0.44375 0.30026 0.44513 C 0.29948 0.44629 0.2987 0.44722 0.29792 0.44838 C 0.29271 0.45856 0.29674 0.45138 0.29349 0.46041 C 0.29167 0.46504 0.29115 0.4655 0.28893 0.46875 C 0.28854 0.47037 0.28815 0.47245 0.2875 0.47407 C 0.28685 0.47546 0.28581 0.47569 0.28529 0.47731 C 0.28477 0.4787 0.28477 0.48078 0.28451 0.48217 C 0.28385 0.48541 0.28255 0.49166 0.28151 0.49444 C 0.28008 0.49791 0.27852 0.50115 0.27695 0.50439 C 0.27617 0.50601 0.27526 0.50763 0.27474 0.50972 C 0.27096 0.52222 0.27578 0.50671 0.27096 0.51967 C 0.27044 0.52152 0.27018 0.52361 0.26953 0.52476 C 0.26836 0.52708 0.26693 0.52824 0.26576 0.53009 C 0.26146 0.54444 0.26719 0.52731 0.26198 0.5368 C 0.26133 0.53796 0.26107 0.54027 0.26055 0.54189 C 0.25977 0.54351 0.25898 0.54537 0.2582 0.54675 C 0.25313 0.55648 0.25768 0.54652 0.25521 0.55208 L 0.25521 0.55231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7" y="3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8098" y="409480"/>
            <a:ext cx="7688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</a:t>
            </a:r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le mot construit.</a:t>
            </a:r>
          </a:p>
          <a:p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Choisis sa famille.</a:t>
            </a:r>
            <a:endParaRPr lang="fr-CA" sz="3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15" name="Rectangle à coins arrondis 14"/>
          <p:cNvSpPr/>
          <p:nvPr>
            <p:custDataLst>
              <p:tags r:id="rId6"/>
            </p:custDataLst>
          </p:nvPr>
        </p:nvSpPr>
        <p:spPr>
          <a:xfrm>
            <a:off x="3468845" y="1384127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vitesse</a:t>
            </a:r>
            <a:endParaRPr lang="fr-CA" sz="5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Rectangle à coins arrondis 16"/>
          <p:cNvSpPr/>
          <p:nvPr>
            <p:custDataLst>
              <p:tags r:id="rId7"/>
            </p:custDataLst>
          </p:nvPr>
        </p:nvSpPr>
        <p:spPr>
          <a:xfrm>
            <a:off x="6576930" y="5180083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visiteur</a:t>
            </a:r>
            <a:endParaRPr lang="fr-CA" sz="5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ctangle à coins arrondis 13"/>
          <p:cNvSpPr/>
          <p:nvPr>
            <p:custDataLst>
              <p:tags r:id="rId8"/>
            </p:custDataLst>
          </p:nvPr>
        </p:nvSpPr>
        <p:spPr>
          <a:xfrm>
            <a:off x="6576931" y="4101091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revisiter</a:t>
            </a:r>
            <a:endParaRPr lang="fr-CA" sz="5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7467754" y="2987024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8212469" y="3248902"/>
            <a:ext cx="1983235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visite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0453749" y="428389"/>
            <a:ext cx="1453312" cy="1517203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217800" y="2996709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2232618" y="3184895"/>
            <a:ext cx="1443024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vite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94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14 0.03402 L 0.04414 0.03425 C 0.04362 0.03796 0.04336 0.04213 0.04258 0.04583 C 0.04232 0.04699 0.03893 0.05509 0.0388 0.05532 C 0.03789 0.05671 0.03672 0.05763 0.03581 0.05925 C 0.0349 0.06088 0.03438 0.06296 0.03359 0.06458 C 0.0319 0.06782 0.03008 0.07083 0.02839 0.07384 C 0.02734 0.07569 0.02656 0.07777 0.02539 0.07916 C 0.02461 0.08009 0.02383 0.08078 0.02305 0.08194 C 0.02227 0.0831 0.02161 0.08472 0.02083 0.08588 C 0.01966 0.08773 0.01836 0.08958 0.01706 0.0912 C 0.0151 0.09375 0.01302 0.0956 0.01107 0.09791 C 0.01029 0.09884 0.00951 0.09953 0.00885 0.10069 C 0.00755 0.10231 0.00625 0.10393 0.00508 0.10601 C 0.00234 0.11018 0.0026 0.11134 -0.00091 0.11527 C -0.00208 0.11643 -0.00339 0.11689 -0.00469 0.11782 C -0.01107 0.12291 -0.00378 0.11828 -0.01289 0.12453 C -0.02279 0.13125 -0.01172 0.12291 -0.02266 0.12986 C -0.02448 0.13101 -0.02617 0.13287 -0.02786 0.13402 C -0.02982 0.13518 -0.03203 0.13541 -0.03398 0.13657 C -0.03568 0.13773 -0.03737 0.13958 -0.03919 0.1405 C -0.04258 0.14259 -0.04635 0.14328 -0.04961 0.14583 C -0.05143 0.14722 -0.05312 0.14884 -0.05495 0.15 C -0.05716 0.15115 -0.05951 0.15138 -0.06172 0.15254 C -0.06393 0.1537 -0.06615 0.15532 -0.06836 0.15648 C -0.07018 0.15763 -0.07201 0.1581 -0.0737 0.15925 C -0.07552 0.16041 -0.07708 0.16226 -0.07891 0.16319 C -0.08112 0.16458 -0.08346 0.16481 -0.08568 0.16597 C -0.0875 0.16666 -0.08919 0.16759 -0.09089 0.16851 C -0.09297 0.16967 -0.09492 0.17129 -0.09687 0.17268 C -0.0987 0.17361 -0.10052 0.17407 -0.10221 0.17523 C -0.10391 0.17638 -0.1056 0.17824 -0.10742 0.17916 C -0.11094 0.18125 -0.11458 0.18217 -0.11797 0.18449 C -0.12122 0.1868 -0.12435 0.18935 -0.12773 0.1912 C -0.12917 0.19213 -0.13073 0.19282 -0.13216 0.19398 C -0.13372 0.19513 -0.13516 0.19675 -0.13672 0.19791 C -0.13841 0.19907 -0.14023 0.19953 -0.14193 0.20069 C -0.1444 0.20208 -0.14714 0.20347 -0.14948 0.20601 C -0.15065 0.20717 -0.15195 0.20833 -0.15312 0.20995 C -0.15404 0.21111 -0.15456 0.21296 -0.15547 0.21388 C -0.15677 0.21527 -0.15846 0.21574 -0.1599 0.21666 C -0.16719 0.22615 -0.15794 0.21481 -0.16745 0.22314 C -0.16901 0.22476 -0.17031 0.22708 -0.17187 0.2287 C -0.17305 0.22963 -0.17448 0.23032 -0.17565 0.23125 C -0.17773 0.23287 -0.17956 0.23518 -0.18164 0.23657 C -0.18333 0.23773 -0.18529 0.23796 -0.18698 0.23935 C -0.1888 0.24074 -0.19036 0.24328 -0.19219 0.24467 C -0.19388 0.24583 -0.1957 0.24629 -0.1974 0.24722 C -0.19948 0.24838 -0.20143 0.25 -0.20339 0.25115 C -0.20521 0.25231 -0.2069 0.25277 -0.20872 0.25393 C -0.20977 0.25463 -0.21068 0.25578 -0.21172 0.25648 C -0.21315 0.25763 -0.21471 0.2581 -0.21615 0.25925 C -0.23112 0.27268 -0.21198 0.25833 -0.22448 0.26736 C -0.22513 0.26898 -0.22578 0.27106 -0.22669 0.27268 C -0.2276 0.27407 -0.22878 0.27523 -0.22969 0.27662 C -0.23047 0.27777 -0.23112 0.27939 -0.2319 0.28055 C -0.23437 0.28425 -0.23477 0.28425 -0.23711 0.28726 C -0.23815 0.28865 -0.23919 0.28981 -0.24023 0.2912 C -0.24102 0.29259 -0.24154 0.29421 -0.24245 0.29537 C -0.24336 0.29652 -0.2444 0.29699 -0.24544 0.29791 C -0.24622 0.29861 -0.24687 0.29976 -0.24766 0.30069 C -0.24818 0.30185 -0.2487 0.30324 -0.24922 0.30463 C -0.24987 0.30648 -0.25078 0.3081 -0.25143 0.30995 C -0.25195 0.31157 -0.25234 0.31342 -0.25286 0.31527 C -0.25391 0.31828 -0.25547 0.32175 -0.25664 0.32453 C -0.25716 0.32592 -0.25755 0.32731 -0.2582 0.3287 C -0.26003 0.3324 -0.26419 0.33935 -0.26419 0.33958 C -0.26445 0.3405 -0.26458 0.34213 -0.26497 0.34328 C -0.26615 0.34722 -0.26771 0.34953 -0.2694 0.35254 C -0.27031 0.35694 -0.27031 0.35717 -0.27096 0.36203 C -0.27122 0.36412 -0.27135 0.36643 -0.27161 0.36851 C -0.27214 0.37129 -0.27279 0.37384 -0.27318 0.37662 C -0.27409 0.38333 -0.27357 0.38009 -0.27461 0.38588 C -0.27448 0.38773 -0.27448 0.38981 -0.27396 0.3912 C -0.27201 0.39629 -0.2681 0.39305 -0.26562 0.39259 C -0.26393 0.39097 -0.26003 0.38726 -0.2582 0.38726 L -0.25286 0.38726 L -0.25286 0.38588 L -0.25286 0.38611 " pathEditMode="relative" rAng="0" ptsTypes="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37" y="1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8098" y="409480"/>
            <a:ext cx="7688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</a:t>
            </a:r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le mot construit.</a:t>
            </a:r>
          </a:p>
          <a:p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Choisis sa famille.</a:t>
            </a:r>
            <a:endParaRPr lang="fr-CA" sz="3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15" name="Rectangle à coins arrondis 14"/>
          <p:cNvSpPr/>
          <p:nvPr>
            <p:custDataLst>
              <p:tags r:id="rId6"/>
            </p:custDataLst>
          </p:nvPr>
        </p:nvSpPr>
        <p:spPr>
          <a:xfrm>
            <a:off x="3468845" y="1384127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survitesse</a:t>
            </a:r>
            <a:endParaRPr lang="fr-CA" sz="5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0453749" y="428389"/>
            <a:ext cx="1453312" cy="1517203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Rectangle à coins arrondis 18"/>
          <p:cNvSpPr/>
          <p:nvPr>
            <p:custDataLst>
              <p:tags r:id="rId8"/>
            </p:custDataLst>
          </p:nvPr>
        </p:nvSpPr>
        <p:spPr>
          <a:xfrm>
            <a:off x="6576931" y="5178568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visiteur</a:t>
            </a:r>
            <a:endParaRPr lang="fr-CA" sz="5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Rectangle à coins arrondis 22"/>
          <p:cNvSpPr/>
          <p:nvPr>
            <p:custDataLst>
              <p:tags r:id="rId9"/>
            </p:custDataLst>
          </p:nvPr>
        </p:nvSpPr>
        <p:spPr>
          <a:xfrm>
            <a:off x="6576931" y="4101091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revisiter</a:t>
            </a:r>
            <a:endParaRPr lang="fr-CA" sz="5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467754" y="2987024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8212469" y="3248902"/>
            <a:ext cx="1983235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visite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Rectangle à coins arrondis 26"/>
          <p:cNvSpPr/>
          <p:nvPr>
            <p:custDataLst>
              <p:tags r:id="rId12"/>
            </p:custDataLst>
          </p:nvPr>
        </p:nvSpPr>
        <p:spPr>
          <a:xfrm>
            <a:off x="326976" y="4087038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vitesse</a:t>
            </a:r>
            <a:endParaRPr lang="fr-CA" sz="5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1217800" y="2996709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2232620" y="3184895"/>
            <a:ext cx="1443024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vite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76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49 0.00277 L 0.01549 0.003 C 0.01576 0.02662 0.01563 0.05069 0.01628 0.07476 C 0.01628 0.07615 0.01745 0.07708 0.01784 0.0787 C 0.01849 0.08171 0.01875 0.08495 0.01927 0.08796 C 0.01953 0.08935 0.01966 0.09074 0.02005 0.09189 C 0.02135 0.09583 0.02344 0.09861 0.02448 0.10277 C 0.02526 0.10532 0.0263 0.10972 0.02747 0.11203 C 0.02917 0.11527 0.03125 0.11782 0.03281 0.12129 C 0.03932 0.13703 0.03099 0.11759 0.03724 0.13055 C 0.03815 0.1324 0.03867 0.13425 0.03958 0.13611 C 0.04023 0.1375 0.04115 0.13865 0.0418 0.14004 C 0.04258 0.14166 0.04323 0.14375 0.04401 0.14537 C 0.04466 0.14675 0.04557 0.14791 0.04622 0.1493 C 0.0474 0.15138 0.04818 0.15393 0.04922 0.15601 C 0.05 0.1574 0.05078 0.15856 0.05156 0.15995 C 0.05221 0.16134 0.05534 0.16805 0.05599 0.1706 C 0.05638 0.17199 0.05638 0.17338 0.05677 0.17476 C 0.05768 0.17708 0.05898 0.17893 0.05977 0.18125 C 0.06094 0.18472 0.06198 0.18842 0.06276 0.19189 C 0.06328 0.19421 0.06367 0.19652 0.06432 0.19861 C 0.06563 0.20277 0.06732 0.20671 0.06875 0.21064 C 0.06927 0.21203 0.06966 0.21342 0.07031 0.21458 C 0.07122 0.21643 0.0724 0.21805 0.07331 0.2199 C 0.07813 0.22963 0.07474 0.22338 0.07773 0.23078 C 0.07943 0.23472 0.08138 0.23842 0.08307 0.24259 C 0.08346 0.24398 0.08398 0.24537 0.08451 0.24675 C 0.08555 0.24884 0.08646 0.25115 0.0875 0.25324 C 0.08841 0.25532 0.08971 0.25671 0.09049 0.25856 C 0.09115 0.26018 0.09154 0.26226 0.09206 0.26412 C 0.09232 0.26527 0.09232 0.26689 0.09284 0.26805 C 0.09362 0.27013 0.09492 0.27152 0.09583 0.27338 C 0.09766 0.27731 0.0987 0.2824 0.10104 0.28541 C 0.10716 0.29351 0.10117 0.28472 0.10625 0.29467 C 0.1082 0.29838 0.11029 0.30185 0.11224 0.30532 C 0.11302 0.30671 0.11367 0.30833 0.11458 0.30925 L 0.11901 0.31458 C 0.11979 0.3155 0.1207 0.31597 0.12122 0.31736 C 0.1263 0.32939 0.12018 0.3162 0.12721 0.32662 C 0.12917 0.32939 0.13047 0.33356 0.13255 0.33611 C 0.13646 0.34074 0.13307 0.33703 0.13854 0.34143 C 0.13958 0.34213 0.14049 0.34328 0.14154 0.34398 C 0.14453 0.34606 0.14766 0.34675 0.15052 0.3493 C 0.15156 0.35023 0.1526 0.35115 0.15352 0.35208 C 0.15482 0.35324 0.15586 0.35509 0.15729 0.35601 C 0.16641 0.36273 0.1638 0.35902 0.17005 0.36412 C 0.17148 0.36527 0.17292 0.36689 0.17448 0.36805 C 0.17604 0.36898 0.1776 0.36944 0.17904 0.3706 C 0.18138 0.37291 0.18346 0.37592 0.18581 0.3787 C 0.18646 0.37963 0.18724 0.38055 0.18802 0.38125 C 0.19219 0.38518 0.18997 0.38333 0.19479 0.38657 C 0.19883 0.39375 0.19622 0.38958 0.20299 0.39861 L 0.20599 0.40277 C 0.20703 0.40393 0.20781 0.40625 0.20898 0.40671 L 0.21198 0.4081 C 0.21276 0.40925 0.21341 0.41088 0.21432 0.41203 C 0.21732 0.41597 0.2181 0.41412 0.22174 0.41736 C 0.22279 0.41828 0.2237 0.41921 0.22474 0.4199 C 0.23008 0.42384 0.22786 0.42175 0.23229 0.42407 C 0.23372 0.42476 0.23529 0.42546 0.23672 0.42662 C 0.23867 0.42847 0.23997 0.42986 0.24206 0.43078 C 0.24453 0.43171 0.24714 0.43194 0.24948 0.43333 C 0.25286 0.43541 0.25234 0.43518 0.25703 0.43611 C 0.26107 0.43657 0.26497 0.4368 0.26901 0.43726 C 0.27669 0.43958 0.27773 0.4405 0.28854 0.43726 C 0.29115 0.43657 0.29388 0.43495 0.29596 0.43194 L 0.29896 0.428 C 0.30208 0.41157 0.2987 0.42777 0.30273 0.41342 C 0.30339 0.41111 0.30365 0.40879 0.3043 0.40671 C 0.30508 0.40393 0.30729 0.39861 0.30729 0.39884 C 0.30755 0.3956 0.30807 0.39259 0.30807 0.38935 C 0.30807 0.3831 0.3069 0.37592 0.30495 0.3706 C 0.3043 0.36875 0.30352 0.36713 0.30273 0.36527 C 0.30195 0.36319 0.30143 0.36064 0.30052 0.35856 C 0.29987 0.35717 0.29883 0.35625 0.29831 0.35463 C 0.29492 0.34629 0.29909 0.35138 0.29375 0.34675 C 0.28997 0.33773 0.29336 0.34398 0.28854 0.33865 C 0.28385 0.33356 0.28672 0.33425 0.28021 0.32939 C 0.27682 0.32685 0.27318 0.32523 0.26979 0.32268 C 0.26693 0.3206 0.26432 0.31782 0.26146 0.31597 C 0.25521 0.31203 0.25208 0.31203 0.2457 0.30925 C 0.24401 0.30856 0.24232 0.3074 0.24049 0.30671 C 0.23568 0.30463 0.23242 0.3037 0.22773 0.30277 C 0.22383 0.30185 0.21979 0.30023 0.21576 0.3 C 0.21055 0.29976 0.1931 0.29884 0.18581 0.29745 C 0.18047 0.29629 0.17526 0.29444 0.17005 0.29328 C 0.13164 0.28472 0.16159 0.29213 0.14531 0.28796 L 0.10247 0.28935 C 0.1 0.28958 0.09753 0.29004 0.09505 0.29074 C 0.09206 0.29143 0.07969 0.29629 0.07773 0.29745 C 0.07253 0.30023 0.06732 0.30347 0.06198 0.30671 C 0.05977 0.3081 0.05755 0.30995 0.05534 0.31064 L 0.04622 0.31342 C 0.03906 0.31828 0.03281 0.32291 0.02526 0.32662 C 0.02383 0.32731 0.02227 0.32754 0.02083 0.328 C 0.0138 0.33333 0.00703 0.33958 -0.00026 0.34398 C -0.03359 0.36458 -0.00794 0.34838 -0.02943 0.36273 C -0.04102 0.37037 -0.04219 0.3699 -0.05651 0.38263 C -0.05846 0.38449 -0.06042 0.38634 -0.0625 0.38796 C -0.06693 0.39166 -0.07161 0.39467 -0.07591 0.39861 C -0.07852 0.40092 -0.08086 0.40324 -0.08346 0.40532 C -0.08594 0.4074 -0.08854 0.40879 -0.09102 0.41064 C -0.09401 0.41319 -0.09687 0.4162 -0.1 0.41875 C -0.10169 0.42013 -0.10352 0.42106 -0.10521 0.42268 C -0.11875 0.43541 -0.11302 0.4324 -0.12773 0.44398 C -0.13542 0.45 -0.14284 0.45763 -0.15091 0.46134 C -0.15195 0.4618 -0.15299 0.46203 -0.15391 0.46273 C -0.15651 0.46458 -0.15885 0.46736 -0.16146 0.46944 C -0.16432 0.47152 -0.16758 0.47268 -0.17044 0.47476 C -0.17904 0.48078 -0.17383 0.4787 -0.18177 0.48541 C -0.19349 0.49513 -0.18216 0.48379 -0.19297 0.49328 C -0.19427 0.49444 -0.19544 0.49606 -0.19674 0.49745 C -0.1987 0.4993 -0.20091 0.50023 -0.20273 0.50277 C -0.20365 0.50393 -0.20469 0.50555 -0.20573 0.50671 C -0.20768 0.50879 -0.2099 0.50972 -0.21172 0.51203 C -0.21549 0.51713 -0.21354 0.5155 -0.21771 0.51736 C -0.21914 0.51921 -0.22057 0.52129 -0.22227 0.52268 C -0.22318 0.52361 -0.22422 0.5243 -0.22526 0.52546 C -0.22695 0.52731 -0.22865 0.53009 -0.23047 0.53194 C -0.23242 0.53402 -0.23451 0.53564 -0.23646 0.53726 C -0.23841 0.53912 -0.24115 0.54166 -0.24323 0.54259 C -0.24466 0.54328 -0.24622 0.54351 -0.24766 0.54398 C -0.25234 0.54953 -0.24714 0.54421 -0.25443 0.54791 C -0.25547 0.54861 -0.25651 0.54976 -0.25742 0.55069 C -0.2582 0.55138 -0.25964 0.55347 -0.25964 0.5537 L -0.2582 0.55347 " pathEditMode="relative" rAng="0" ptsTypes="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" y="2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246B128-1CBA-0E4A-976F-0862EDA49B1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B57843-E02A-B249-BC73-79742F48C20B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714566-EB8E-1247-911D-ADDFFAC0AECA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4893547" y="1060704"/>
            <a:ext cx="6049108" cy="5082983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Tu as observé les mots?</a:t>
            </a:r>
          </a:p>
          <a:p>
            <a:endParaRPr lang="fr-CA" sz="40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Pour former les mots de la même famille, tu peux ajouter un préfixe avant le mot de base ou un suffixe après le mot de base.</a:t>
            </a:r>
            <a:endParaRPr lang="fr-CA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5E70DB-B485-C64A-8348-240F4419504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09675" y="1175111"/>
            <a:ext cx="30564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5400" b="1" cap="none" spc="0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Pour en savoir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89CA81-8F4E-5D44-9533-D090EEFE69D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977113" y="1775570"/>
            <a:ext cx="82266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0000" b="1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fr-FR" sz="100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52F23E0-AAB7-CD40-8FA6-D747AAE0F9A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0" y="6341754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2" name="Image 11"/>
          <p:cNvPicPr/>
          <p:nvPr>
            <p:custDataLst>
              <p:tags r:id="rId7"/>
            </p:custDataLst>
          </p:nvPr>
        </p:nvPicPr>
        <p:blipFill>
          <a:blip r:embed="rId1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115" y="3825240"/>
            <a:ext cx="1078993" cy="25755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à coins arrondis 2"/>
          <p:cNvSpPr/>
          <p:nvPr>
            <p:custDataLst>
              <p:tags r:id="rId8"/>
            </p:custDataLst>
          </p:nvPr>
        </p:nvSpPr>
        <p:spPr>
          <a:xfrm>
            <a:off x="7598664" y="5413249"/>
            <a:ext cx="1636776" cy="602964"/>
          </a:xfrm>
          <a:prstGeom prst="round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chant</a:t>
            </a:r>
            <a:endParaRPr lang="fr-CA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ectangle à coins arrondis 12"/>
          <p:cNvSpPr/>
          <p:nvPr>
            <p:custDataLst>
              <p:tags r:id="rId9"/>
            </p:custDataLst>
          </p:nvPr>
        </p:nvSpPr>
        <p:spPr>
          <a:xfrm>
            <a:off x="8991218" y="5413249"/>
            <a:ext cx="719710" cy="602964"/>
          </a:xfrm>
          <a:prstGeom prst="round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er</a:t>
            </a:r>
            <a:endParaRPr lang="fr-CA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ctangle à coins arrondis 13"/>
          <p:cNvSpPr/>
          <p:nvPr>
            <p:custDataLst>
              <p:tags r:id="rId10"/>
            </p:custDataLst>
          </p:nvPr>
        </p:nvSpPr>
        <p:spPr>
          <a:xfrm>
            <a:off x="7143527" y="5413249"/>
            <a:ext cx="719710" cy="602964"/>
          </a:xfrm>
          <a:prstGeom prst="round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32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re</a:t>
            </a:r>
            <a:endParaRPr lang="fr-CA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01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74720" y="807720"/>
            <a:ext cx="5242560" cy="5242560"/>
          </a:xfrm>
          <a:prstGeom prst="ellipse">
            <a:avLst/>
          </a:prstGeom>
          <a:solidFill>
            <a:srgbClr val="9BD5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135367" y="1751617"/>
            <a:ext cx="3921266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40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Lis bien </a:t>
            </a:r>
          </a:p>
          <a:p>
            <a:pPr algn="ctr"/>
            <a:r>
              <a:rPr lang="fr-CA" sz="40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les mots </a:t>
            </a:r>
          </a:p>
          <a:p>
            <a:pPr algn="ctr"/>
            <a:r>
              <a:rPr lang="fr-CA" sz="40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pour découvrir </a:t>
            </a:r>
          </a:p>
          <a:p>
            <a:pPr algn="ctr"/>
            <a:r>
              <a:rPr lang="fr-CA" sz="4000" dirty="0">
                <a:solidFill>
                  <a:srgbClr val="27235C"/>
                </a:solidFill>
                <a:latin typeface="Comic Sans MS" panose="030F0702030302020204" pitchFamily="66" charset="0"/>
              </a:rPr>
              <a:t>l</a:t>
            </a:r>
            <a:r>
              <a:rPr lang="fr-CA" sz="40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es familles.</a:t>
            </a:r>
            <a:endParaRPr lang="fr-CA" sz="2400" dirty="0">
              <a:solidFill>
                <a:srgbClr val="27235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3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99488" y="4604184"/>
            <a:ext cx="1193023" cy="1148074"/>
          </a:xfrm>
          <a:prstGeom prst="ellipse">
            <a:avLst/>
          </a:prstGeom>
          <a:ln w="38100" cap="sq">
            <a:solidFill>
              <a:srgbClr val="27235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18DAA40-A91F-3A47-A84B-290345B2051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F6741CE-36DA-E447-92D5-FA46EA44EBB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1D36F7-F401-6847-8330-A850DFA04482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422D59-3BC4-8248-9109-91598F2E70B1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03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34336" y="3691653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8098" y="409480"/>
            <a:ext cx="58815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</a:t>
            </a:r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les mots de base.</a:t>
            </a:r>
            <a:endParaRPr lang="fr-CA" sz="3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7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10131552" y="409480"/>
            <a:ext cx="1599447" cy="1559120"/>
          </a:xfrm>
          <a:prstGeom prst="ellipse">
            <a:avLst/>
          </a:prstGeom>
          <a:ln w="38100" cap="sq">
            <a:solidFill>
              <a:srgbClr val="9BD5E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013276" y="3879839"/>
            <a:ext cx="1314784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lion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7458610" y="3617960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8335572" y="3879838"/>
            <a:ext cx="1718740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libre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82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8098" y="409480"/>
            <a:ext cx="7688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</a:t>
            </a:r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le mot construit.</a:t>
            </a:r>
          </a:p>
          <a:p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Choisis sa famille.</a:t>
            </a:r>
            <a:endParaRPr lang="fr-CA" sz="3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15" name="Rectangle à coins arrondis 14"/>
          <p:cNvSpPr/>
          <p:nvPr>
            <p:custDataLst>
              <p:tags r:id="rId6"/>
            </p:custDataLst>
          </p:nvPr>
        </p:nvSpPr>
        <p:spPr>
          <a:xfrm>
            <a:off x="3468845" y="1384127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liberté</a:t>
            </a:r>
            <a:endParaRPr lang="fr-CA" sz="5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0453749" y="428389"/>
            <a:ext cx="1453312" cy="1517203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217800" y="2996709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2296741" y="3184895"/>
            <a:ext cx="1314784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lion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467754" y="2987024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8344716" y="3248902"/>
            <a:ext cx="1718740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libre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59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 0.00023 C 0.00104 0.00717 0.00247 0.01388 0.00299 0.02152 C 0.00352 0.02662 0.00391 0.0324 0.00456 0.0375 C 0.00495 0.0412 0.0056 0.0449 0.00599 0.04838 L 0.00677 0.0537 C 0.00651 0.06342 0.00651 0.07314 0.00599 0.08263 C 0.00599 0.08472 0.00547 0.08634 0.00534 0.08819 C 0.00495 0.09166 0.00495 0.09537 0.00456 0.09884 C 0.00417 0.10162 0.00352 0.10393 0.00299 0.10601 C 0.00273 0.10972 0.00273 0.11365 0.00234 0.11713 C 0.00195 0.11944 0.0013 0.12175 0.00078 0.1243 C 0.00052 0.12615 0.00039 0.128 0 0.12963 C -0.00078 0.13333 -0.00234 0.13657 -0.00299 0.1405 C -0.00677 0.16365 -0.00182 0.13495 -0.00664 0.15833 C -0.00781 0.16412 -0.00729 0.16689 -0.0082 0.17314 C -0.00859 0.17569 -0.00924 0.17777 -0.00977 0.18032 C -0.01029 0.18379 -0.01081 0.18726 -0.0112 0.19097 C -0.01146 0.19351 -0.01159 0.19606 -0.01198 0.19814 C -0.0125 0.20138 -0.01341 0.20416 -0.01419 0.20717 C -0.01445 0.20972 -0.01471 0.21203 -0.01497 0.21435 C -0.01549 0.22106 -0.01562 0.22638 -0.01641 0.23263 C -0.01693 0.23541 -0.01758 0.23865 -0.01797 0.24143 C -0.01823 0.24398 -0.01836 0.24629 -0.01875 0.24861 C -0.01914 0.25231 -0.01979 0.25578 -0.02018 0.25949 C -0.02122 0.26828 -0.0207 0.27083 -0.0224 0.27939 C -0.02695 0.30115 -0.02266 0.27314 -0.02617 0.29375 C -0.02682 0.29745 -0.02708 0.30115 -0.02773 0.30463 C -0.02865 0.30972 -0.02995 0.31412 -0.03073 0.31898 C -0.03138 0.3243 -0.03164 0.32662 -0.03294 0.33171 C -0.03359 0.33449 -0.03451 0.33657 -0.03516 0.33888 C -0.03698 0.35162 -0.03464 0.33611 -0.0375 0.35162 C -0.03776 0.35324 -0.03789 0.35532 -0.03815 0.35694 C -0.03919 0.36203 -0.04154 0.36736 -0.04271 0.37129 C -0.04427 0.37731 -0.04557 0.38356 -0.04727 0.38958 C -0.04766 0.39143 -0.04831 0.39305 -0.0487 0.3949 C -0.04987 0.40092 -0.04883 0.40046 -0.05091 0.40578 C -0.05182 0.40763 -0.05312 0.40902 -0.05391 0.41111 C -0.05599 0.4162 -0.05508 0.41875 -0.05768 0.42361 C -0.05898 0.42615 -0.06081 0.42685 -0.06224 0.42939 C -0.06341 0.43125 -0.06406 0.43425 -0.06523 0.43657 C -0.06667 0.43912 -0.06823 0.4412 -0.06966 0.44375 C -0.07044 0.44467 -0.07109 0.44629 -0.07201 0.44722 C -0.07292 0.44838 -0.07396 0.44976 -0.075 0.45092 C -0.07773 0.4537 -0.07721 0.45162 -0.08021 0.45625 C -0.08555 0.46481 -0.08203 0.46203 -0.08698 0.46689 C -0.08763 0.46782 -0.08854 0.46828 -0.08919 0.46875 C -0.09023 0.47013 -0.09115 0.47152 -0.09219 0.47268 C -0.09323 0.47361 -0.09427 0.47361 -0.09518 0.47453 C -0.09622 0.47546 -0.09714 0.47685 -0.09818 0.478 C -0.10013 0.47939 -0.10234 0.47916 -0.10417 0.48171 C -0.10664 0.48449 -0.10898 0.4875 -0.11172 0.48888 C -0.11315 0.48958 -0.11471 0.48981 -0.11615 0.4905 C -0.11823 0.49166 -0.12227 0.49421 -0.12227 0.49444 L -0.15221 0.49236 C -0.15703 0.49166 -0.15534 0.48981 -0.15977 0.48518 C -0.17266 0.47129 -0.15052 0.49884 -0.16641 0.47986 C -0.16771 0.47824 -0.16901 0.47592 -0.17018 0.47453 C -0.17096 0.47314 -0.17161 0.47152 -0.1724 0.4706 C -0.17318 0.46967 -0.17396 0.46967 -0.17474 0.46875 C -0.18242 0.45856 -0.1763 0.46388 -0.18151 0.45972 C -0.18242 0.4581 -0.18346 0.45625 -0.18451 0.45439 C -0.18529 0.45277 -0.18581 0.45069 -0.18672 0.44907 C -0.18763 0.44745 -0.18867 0.44652 -0.18971 0.44537 C -0.19544 0.42685 -0.18828 0.44791 -0.19492 0.43472 C -0.19687 0.43101 -0.19844 0.42615 -0.20026 0.42175 L -0.2069 0.40578 L -0.21146 0.3949 L -0.21367 0.38958 C -0.21393 0.38773 -0.21406 0.38588 -0.21445 0.38425 C -0.2151 0.38148 -0.21602 0.37916 -0.21667 0.37662 C -0.21719 0.37523 -0.21771 0.37338 -0.21823 0.37129 C -0.22448 0.34722 -0.21719 0.37546 -0.22201 0.35509 C -0.2224 0.35324 -0.22305 0.35162 -0.22344 0.34976 C -0.22422 0.34629 -0.225 0.34259 -0.22565 0.33888 C -0.2263 0.33541 -0.22721 0.32824 -0.22721 0.32847 C -0.22747 0.32338 -0.2276 0.31851 -0.22799 0.31365 C -0.22826 0.30902 -0.22891 0.30532 -0.22943 0.30115 C -0.22891 0.28958 -0.23242 0.27083 -0.22799 0.26666 C -0.22201 0.26134 -0.20234 0.26018 -0.19115 0.2706 C -0.18997 0.27152 -0.1888 0.27314 -0.1875 0.27407 C -0.1862 0.275 -0.1849 0.275 -0.18372 0.27592 C -0.18216 0.27685 -0.18073 0.2787 -0.17917 0.27939 C -0.17669 0.28055 -0.17487 0.28125 -0.1724 0.2831 C -0.17174 0.28379 -0.17096 0.28425 -0.17018 0.28495 C -0.16901 0.28564 -0.16771 0.28588 -0.16641 0.28657 C -0.16549 0.28703 -0.16445 0.28796 -0.16341 0.28842 C -0.1612 0.28935 -0.15898 0.28958 -0.15677 0.29027 C -0.15599 0.29097 -0.15521 0.29143 -0.15443 0.29213 C -0.15326 0.29282 -0.15195 0.29305 -0.15065 0.29375 C -0.14948 0.29467 -0.14818 0.29652 -0.14701 0.29745 C -0.14466 0.2993 -0.14219 0.29976 -0.14023 0.30277 C -0.13945 0.30393 -0.1388 0.30555 -0.13789 0.30648 C -0.13698 0.3074 -0.13594 0.3074 -0.1349 0.30833 C -0.12969 0.31319 -0.13411 0.31041 -0.12969 0.31574 C -0.12904 0.3162 -0.12812 0.3162 -0.12747 0.31713 C -0.12539 0.3199 -0.12344 0.32314 -0.12148 0.32638 C -0.1207 0.32754 -0.12005 0.3287 -0.11914 0.33009 C -0.11341 0.33796 -0.11927 0.3287 -0.11172 0.33726 C -0.11042 0.33842 -0.10924 0.34097 -0.10794 0.34259 C -0.10703 0.34375 -0.10599 0.34513 -0.10495 0.34629 C -0.10195 0.34953 -0.09635 0.35439 -0.09375 0.35879 C -0.09297 0.36018 -0.09232 0.36157 -0.09141 0.36226 C -0.09049 0.36319 -0.08945 0.36319 -0.08841 0.36412 C -0.08633 0.36643 -0.08464 0.37013 -0.08242 0.37129 C -0.07591 0.37546 -0.08294 0.37037 -0.07643 0.37662 C -0.075 0.37824 -0.07344 0.37893 -0.07201 0.38055 C -0.07109 0.38148 -0.07057 0.38333 -0.06966 0.38425 C -0.06823 0.38541 -0.06667 0.38634 -0.06523 0.38773 C -0.06419 0.38865 -0.06315 0.38981 -0.06224 0.39143 C -0.06146 0.39236 -0.05807 0.3993 -0.0569 0.40023 C -0.05547 0.40185 -0.05247 0.40393 -0.05247 0.40439 C -0.04258 0.42175 -0.05456 0.40115 -0.04727 0.41111 C -0.04557 0.41342 -0.04414 0.41597 -0.04271 0.41828 C -0.04193 0.41967 -0.04128 0.42129 -0.04049 0.42175 C -0.03854 0.42407 -0.03555 0.42662 -0.03372 0.42939 C -0.03268 0.43101 -0.03177 0.4331 -0.03073 0.43472 C -0.03008 0.43564 -0.02917 0.43564 -0.02852 0.43657 C -0.02721 0.4375 -0.02591 0.43865 -0.02474 0.44004 C -0.02396 0.4405 -0.02318 0.44097 -0.0224 0.44189 C -0.02161 0.44282 -0.02096 0.44444 -0.02018 0.44537 C -0.01836 0.44745 -0.01693 0.44722 -0.01497 0.44907 C -0.00794 0.45532 -0.01667 0.45069 -0.00742 0.45439 C 0.01094 0.47662 -0.01224 0.45069 0.00378 0.46342 C 0.00521 0.46481 0.00625 0.46759 0.00755 0.46875 C 0.01393 0.47546 0.01497 0.47546 0.02031 0.478 C 0.02279 0.48101 0.02513 0.48472 0.02773 0.48703 C 0.0375 0.4949 0.0276 0.48726 0.03607 0.49236 C 0.0388 0.49398 0.04154 0.49606 0.04427 0.49768 C 0.05195 0.50231 0.04388 0.49675 0.0526 0.50138 C 0.05586 0.50324 0.0582 0.50601 0.06159 0.50671 C 0.06497 0.50763 0.06849 0.50787 0.07201 0.50856 C 0.09193 0.51736 0.08398 0.51527 0.12005 0.50856 C 0.13581 0.50578 0.12422 0.50555 0.13203 0.49953 C 0.13424 0.49791 0.13659 0.49722 0.1388 0.49606 C 0.14375 0.49282 0.14245 0.49189 0.14701 0.4905 C 0.14974 0.48981 0.1526 0.48958 0.15534 0.48888 C 0.15703 0.48819 0.15885 0.4875 0.16055 0.48703 C 0.16211 0.48564 0.16367 0.48541 0.1651 0.48333 C 0.16576 0.48194 0.16654 0.48078 0.16732 0.47986 C 0.16875 0.47824 0.17174 0.47592 0.17174 0.47638 C 0.17813 0.46481 0.17122 0.47546 0.17852 0.46875 C 0.17943 0.46828 0.18008 0.4662 0.18086 0.46527 C 0.18177 0.46388 0.18281 0.46296 0.18385 0.46157 C 0.18451 0.46088 0.18529 0.46064 0.18607 0.45972 C 0.18893 0.45694 0.19427 0.44907 0.19583 0.44537 C 0.20938 0.41273 0.19531 0.44537 0.20404 0.42754 C 0.20482 0.42569 0.20547 0.42361 0.20625 0.42175 C 0.21263 0.40925 0.21094 0.4118 0.21602 0.40578 C 0.2207 0.39074 0.21523 0.40578 0.22357 0.39305 C 0.22474 0.3912 0.22552 0.38796 0.22656 0.38588 C 0.23203 0.37476 0.23047 0.37662 0.23477 0.37338 C 0.23607 0.37083 0.23724 0.36828 0.23854 0.36597 C 0.24167 0.36041 0.24023 0.36412 0.24375 0.35694 C 0.24466 0.35532 0.24518 0.35324 0.24609 0.35162 C 0.24766 0.34814 0.24948 0.34537 0.2513 0.34259 C 0.25273 0.33194 0.25104 0.34259 0.2543 0.33009 C 0.25534 0.32592 0.25599 0.32199 0.25651 0.31713 C 0.25677 0.31504 0.25716 0.3125 0.25729 0.30995 C 0.25742 0.30787 0.25729 0.30532 0.25729 0.30277 L 0.25729 0.303 L 0.25586 0.38773 " pathEditMode="relative" rAng="0" ptsTypes="AAAAAAAAAAA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054220" y="770168"/>
            <a:ext cx="6083559" cy="5677912"/>
          </a:xfrm>
          <a:prstGeom prst="ellipse">
            <a:avLst/>
          </a:prstGeom>
          <a:solidFill>
            <a:srgbClr val="9BD5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536302" y="1141866"/>
            <a:ext cx="530911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4400" b="1" dirty="0">
                <a:solidFill>
                  <a:srgbClr val="27235C"/>
                </a:solidFill>
                <a:latin typeface="Comic Sans MS" panose="030F0702030302020204" pitchFamily="66" charset="0"/>
              </a:rPr>
              <a:t>Tu </a:t>
            </a:r>
            <a:r>
              <a:rPr lang="fr-CA" sz="4400" b="1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connais </a:t>
            </a:r>
          </a:p>
          <a:p>
            <a:pPr algn="ctr"/>
            <a:r>
              <a:rPr lang="fr-CA" sz="4400" b="1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plusieurs familles  </a:t>
            </a:r>
          </a:p>
          <a:p>
            <a:pPr algn="ctr"/>
            <a:r>
              <a:rPr lang="fr-CA" sz="4400" b="1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de mots. </a:t>
            </a:r>
          </a:p>
          <a:p>
            <a:pPr algn="ctr"/>
            <a:r>
              <a:rPr lang="fr-CA" sz="4400" b="1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Je t’invite</a:t>
            </a:r>
          </a:p>
          <a:p>
            <a:pPr algn="ctr"/>
            <a:r>
              <a:rPr lang="fr-CA" sz="4400" b="1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à en découvrir </a:t>
            </a:r>
          </a:p>
          <a:p>
            <a:pPr algn="ctr"/>
            <a:r>
              <a:rPr lang="fr-CA" sz="4400" b="1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d’autres.</a:t>
            </a:r>
            <a:endParaRPr lang="fr-CA" sz="4400" b="1" dirty="0">
              <a:solidFill>
                <a:srgbClr val="27235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3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99487" y="5218481"/>
            <a:ext cx="1193023" cy="1148074"/>
          </a:xfrm>
          <a:prstGeom prst="ellipse">
            <a:avLst/>
          </a:prstGeom>
          <a:ln w="38100" cap="sq">
            <a:solidFill>
              <a:srgbClr val="27235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02F64D3B-D1A1-0C48-A528-41F9CF3BC23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96EE5A63-E46D-9B41-9D8E-14432096CBC7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4" name="Graphique 3" descr="Jouer">
            <a:extLst>
              <a:ext uri="{FF2B5EF4-FFF2-40B4-BE49-F238E27FC236}">
                <a16:creationId xmlns:a16="http://schemas.microsoft.com/office/drawing/2014/main" id="{0769DF32-BC41-9448-B156-8C010814F78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955409" y="5335318"/>
            <a:ext cx="914400" cy="9144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BBAA61DE-FAFD-874B-B4C7-C2CE54BFD466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1172D81-DE62-8A47-8EFC-9185637C8827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38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8098" y="409480"/>
            <a:ext cx="7688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</a:t>
            </a:r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le mot construit.</a:t>
            </a:r>
          </a:p>
          <a:p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Choisis sa famille.</a:t>
            </a:r>
            <a:endParaRPr lang="fr-CA" sz="3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15" name="Rectangle à coins arrondis 14"/>
          <p:cNvSpPr/>
          <p:nvPr>
            <p:custDataLst>
              <p:tags r:id="rId6"/>
            </p:custDataLst>
          </p:nvPr>
        </p:nvSpPr>
        <p:spPr>
          <a:xfrm>
            <a:off x="3468845" y="1384127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lionne</a:t>
            </a:r>
            <a:endParaRPr lang="fr-CA" sz="5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Rectangle à coins arrondis 16"/>
          <p:cNvSpPr/>
          <p:nvPr>
            <p:custDataLst>
              <p:tags r:id="rId7"/>
            </p:custDataLst>
          </p:nvPr>
        </p:nvSpPr>
        <p:spPr>
          <a:xfrm>
            <a:off x="6576931" y="4028642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liberté</a:t>
            </a:r>
            <a:endParaRPr lang="fr-CA" sz="5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217800" y="2996709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2296740" y="3184895"/>
            <a:ext cx="1314784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lion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467754" y="2987024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8344716" y="3248902"/>
            <a:ext cx="1718740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libre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0453749" y="428389"/>
            <a:ext cx="1453312" cy="1517203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0505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1 4.44444E-6 L 0.0431 0.00023 L 0.04622 0.01967 C 0.04701 0.02338 0.04753 0.02685 0.04792 0.03125 C 0.04818 0.03541 0.04844 0.04004 0.04896 0.04444 C 0.04844 0.05532 0.04844 0.06643 0.04792 0.07731 C 0.04766 0.08194 0.04648 0.08634 0.04622 0.0905 C 0.04531 0.10416 0.04648 0.09884 0.04375 0.10717 C 0.04206 0.12106 0.04427 0.10717 0.04154 0.11875 C 0.04115 0.12037 0.04115 0.12222 0.04063 0.12384 C 0.03997 0.12569 0.03893 0.12708 0.03841 0.1287 C 0.03802 0.13055 0.03789 0.13217 0.03737 0.13356 C 0.03594 0.13819 0.03372 0.14189 0.03255 0.14675 C 0.03203 0.14907 0.03164 0.15138 0.03099 0.15347 C 0.03034 0.15555 0.0293 0.15648 0.02852 0.15833 C 0.02799 0.15995 0.02747 0.1618 0.02695 0.16342 C 0.02604 0.16574 0.02461 0.16782 0.02383 0.17013 C 0.02292 0.17152 0.02266 0.17314 0.02214 0.175 C 0.02135 0.17731 0.02057 0.17963 0.01966 0.18148 C 0.01901 0.18333 0.01797 0.18472 0.01745 0.18634 C 0.01654 0.18842 0.01628 0.19097 0.01563 0.19305 C 0.01263 0.20162 0.0138 0.19444 0.01172 0.203 C 0.01133 0.20463 0.01146 0.20671 0.01081 0.20787 C 0.00911 0.21226 0.00638 0.21481 0.00521 0.21967 C 0.00482 0.22175 0.0043 0.2243 0.00365 0.22638 C 0.00091 0.23379 -0.00026 0.22986 -0.00195 0.24097 C -0.00234 0.24259 -0.00247 0.24444 -0.00286 0.24606 C -0.00352 0.24861 -0.00612 0.25578 -0.0069 0.25763 C -0.01497 0.28125 -0.00651 0.25787 -0.01237 0.27245 C -0.01367 0.27523 -0.01458 0.27824 -0.01562 0.28078 C -0.01667 0.28287 -0.01797 0.28402 -0.01888 0.28564 C -0.02031 0.29398 -0.02057 0.29745 -0.02461 0.30555 C -0.02526 0.30717 -0.0263 0.30879 -0.02708 0.31041 C -0.02773 0.31203 -0.02799 0.31388 -0.02878 0.3155 C -0.0306 0.32037 -0.03268 0.325 -0.03437 0.33055 C -0.0349 0.33194 -0.03529 0.33402 -0.03581 0.33541 C -0.03685 0.33773 -0.03815 0.33981 -0.03906 0.34189 C -0.03984 0.34351 -0.04036 0.34513 -0.04076 0.34699 C -0.04167 0.35092 -0.04128 0.3537 -0.04323 0.35694 C -0.04375 0.35787 -0.04492 0.3581 -0.04544 0.35833 C -0.04635 0.36018 -0.04727 0.36157 -0.04805 0.36342 C -0.04948 0.36689 -0.05091 0.37361 -0.05208 0.37662 C -0.05326 0.38009 -0.05716 0.38611 -0.05859 0.38819 C -0.06016 0.3905 -0.06198 0.39189 -0.06328 0.3949 C -0.06758 0.4037 -0.06523 0.4 -0.07057 0.40625 C -0.07174 0.40995 -0.07344 0.41527 -0.07539 0.41805 C -0.07734 0.42083 -0.07995 0.42268 -0.08177 0.42638 C -0.08294 0.42847 -0.08385 0.43101 -0.08516 0.43287 C -0.08607 0.43449 -0.08724 0.43495 -0.08828 0.43611 C -0.08919 0.43726 -0.08984 0.43842 -0.09062 0.43958 C -0.10195 0.45601 -0.08542 0.43148 -0.09714 0.45115 C -0.10091 0.45763 -0.10091 0.45671 -0.10443 0.45949 C -0.11068 0.46875 -0.10469 0.46018 -0.11094 0.46782 C -0.11159 0.46851 -0.11263 0.46967 -0.11315 0.47083 C -0.11432 0.47268 -0.11536 0.47453 -0.11641 0.47569 C -0.11771 0.47708 -0.11914 0.47824 -0.12044 0.47916 C -0.12331 0.48055 -0.12591 0.48125 -0.12865 0.4824 L -0.13828 0.4875 L -0.14141 0.48935 C -0.15065 0.48865 -0.1599 0.48842 -0.16875 0.4875 C -0.17044 0.48726 -0.17331 0.48356 -0.17448 0.4824 C -0.17565 0.48171 -0.17656 0.48125 -0.1776 0.48101 C -0.1862 0.47777 -0.18047 0.48055 -0.18815 0.47754 C -0.18932 0.47708 -0.19036 0.47662 -0.19141 0.47569 C -0.1931 0.475 -0.19466 0.47314 -0.19635 0.47268 C -0.19909 0.47152 -0.20091 0.47083 -0.20365 0.46921 C -0.2043 0.46875 -0.20508 0.46828 -0.20599 0.46782 C -0.20677 0.46689 -0.20742 0.46504 -0.20833 0.46435 C -0.20911 0.46342 -0.21016 0.46319 -0.21068 0.4625 C -0.21224 0.46157 -0.21354 0.46064 -0.21484 0.45949 C -0.21562 0.45856 -0.21641 0.45717 -0.21732 0.45601 C -0.21836 0.45486 -0.21927 0.45393 -0.22057 0.45277 C -0.22096 0.45115 -0.22135 0.44907 -0.22201 0.44768 C -0.22305 0.44629 -0.22435 0.4456 -0.22526 0.44444 C -0.22969 0.43935 -0.22565 0.44236 -0.23008 0.43958 C -0.23281 0.43125 -0.23086 0.43564 -0.23659 0.42777 C -0.2375 0.42685 -0.23841 0.42615 -0.23893 0.42476 C -0.24193 0.41666 -0.24023 0.41898 -0.24388 0.41643 C -0.24544 0.40694 -0.24375 0.41458 -0.2487 0.40324 C -0.24961 0.40115 -0.25039 0.39884 -0.25104 0.39652 C -0.25156 0.3949 -0.25195 0.39305 -0.25273 0.39166 C -0.25312 0.39074 -0.25378 0.3905 -0.25404 0.39004 L -0.25404 0.39027 " pathEditMode="relative" rAng="0" ptsTypes="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70" y="2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8098" y="409480"/>
            <a:ext cx="7688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</a:t>
            </a:r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le mot construit.</a:t>
            </a:r>
          </a:p>
          <a:p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Choisis sa famille.</a:t>
            </a:r>
            <a:endParaRPr lang="fr-CA" sz="3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15" name="Rectangle à coins arrondis 14"/>
          <p:cNvSpPr/>
          <p:nvPr>
            <p:custDataLst>
              <p:tags r:id="rId6"/>
            </p:custDataLst>
          </p:nvPr>
        </p:nvSpPr>
        <p:spPr>
          <a:xfrm>
            <a:off x="3468845" y="1384127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lionceau</a:t>
            </a:r>
            <a:endParaRPr lang="fr-CA" sz="5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Rectangle à coins arrondis 16"/>
          <p:cNvSpPr/>
          <p:nvPr>
            <p:custDataLst>
              <p:tags r:id="rId7"/>
            </p:custDataLst>
          </p:nvPr>
        </p:nvSpPr>
        <p:spPr>
          <a:xfrm>
            <a:off x="326976" y="4087038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lionne</a:t>
            </a:r>
            <a:endParaRPr lang="fr-CA" sz="5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217800" y="2996709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2296740" y="3184895"/>
            <a:ext cx="1314784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lion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ctangle à coins arrondis 13"/>
          <p:cNvSpPr/>
          <p:nvPr>
            <p:custDataLst>
              <p:tags r:id="rId10"/>
            </p:custDataLst>
          </p:nvPr>
        </p:nvSpPr>
        <p:spPr>
          <a:xfrm>
            <a:off x="6576931" y="4101091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liberté</a:t>
            </a:r>
            <a:endParaRPr lang="fr-CA" sz="5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7467754" y="2987024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8344716" y="3248902"/>
            <a:ext cx="1718740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libre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0453749" y="428389"/>
            <a:ext cx="1453312" cy="1517203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9789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622 0.00671 L 0.14622 0.00694 C 0.14479 0.00648 0.12813 0.00277 0.12539 0.00115 C 0.12253 -0.00093 0.1194 -0.00232 0.11667 -0.00463 C 0.11549 -0.00556 0.11458 -0.00672 0.11341 -0.00741 C 0.11159 -0.00834 0.10964 -0.00834 0.10794 -0.0088 C 0.10638 -0.00926 0.10508 -0.00996 0.10352 -0.01019 C 0.1 -0.01112 0.09596 -0.01112 0.09258 -0.0132 C 0.09089 -0.01412 0.08893 -0.01482 0.08698 -0.01598 C 0.08594 -0.01667 0.08516 -0.01806 0.08385 -0.01875 C 0.08216 -0.01968 0.08021 -0.01968 0.07826 -0.02014 C 0.07695 -0.02061 0.07539 -0.02084 0.07396 -0.02153 C 0.0724 -0.02223 0.07109 -0.02362 0.06953 -0.02454 C 0.06836 -0.02524 0.06745 -0.02662 0.06628 -0.02732 C 0.06497 -0.02801 0.06341 -0.02825 0.06198 -0.02871 C 0.05417 -0.03542 0.05794 -0.03357 0.05091 -0.03588 C 0.04974 -0.03727 0.04909 -0.03889 0.04766 -0.04005 C 0.04635 -0.04121 0.04466 -0.04167 0.04336 -0.04306 C 0.04063 -0.04468 0.03802 -0.04792 0.03568 -0.04977 C 0.03464 -0.05093 0.03346 -0.05162 0.03229 -0.05278 C 0.03073 -0.05463 0.02969 -0.05695 0.02786 -0.05857 C 0.02695 -0.05926 0.02565 -0.05926 0.02474 -0.05996 C 0.0224 -0.06135 0.02031 -0.06366 0.0181 -0.06575 C 0.01628 -0.06713 0.01445 -0.06829 0.01276 -0.06991 C 0.01042 -0.07176 0.0082 -0.07362 0.00612 -0.07547 C 0.00508 -0.07639 0 -0.08172 -0.00156 -0.08264 C -0.00339 -0.08357 -0.00534 -0.08426 -0.00703 -0.08542 C -0.00859 -0.08635 -0.0099 -0.0875 -0.01146 -0.0882 C -0.0125 -0.08889 -0.01367 -0.08912 -0.01471 -0.08982 C -0.01602 -0.09051 -0.01693 -0.09167 -0.0181 -0.09237 C -0.01901 -0.09329 -0.02018 -0.09352 -0.02135 -0.09399 C -0.02318 -0.09491 -0.02487 -0.09607 -0.02682 -0.09676 C -0.02969 -0.09769 -0.03268 -0.09769 -0.03555 -0.09815 C -0.04219 -0.10116 -0.03542 -0.09838 -0.04661 -0.10116 C -0.04792 -0.10139 -0.04948 -0.10209 -0.05091 -0.10232 C -0.05273 -0.10301 -0.05456 -0.10325 -0.05625 -0.10371 C -0.05781 -0.1044 -0.05937 -0.1051 -0.06068 -0.10533 C -0.06784 -0.10672 -0.0793 -0.10741 -0.08594 -0.10787 C -0.09544 -0.10764 -0.10495 -0.10741 -0.11445 -0.10672 C -0.11641 -0.10649 -0.1181 -0.10579 -0.11992 -0.10533 C -0.1276 -0.10301 -0.12109 -0.10487 -0.1276 -0.10232 C -0.12904 -0.10186 -0.13047 -0.10162 -0.1319 -0.10116 C -0.14141 -0.09306 -0.12943 -0.10255 -0.13854 -0.09676 C -0.14049 -0.09537 -0.14219 -0.09375 -0.14388 -0.09237 C -0.14701 -0.09051 -0.15013 -0.08959 -0.1526 -0.08681 C -0.15456 -0.08496 -0.15612 -0.08264 -0.1582 -0.08125 C -0.16172 -0.07871 -0.16615 -0.07871 -0.16914 -0.07547 C -0.17279 -0.07176 -0.17682 -0.06829 -0.18021 -0.06412 C -0.18112 -0.06274 -0.18229 -0.06112 -0.18346 -0.05996 C -0.18477 -0.05834 -0.18646 -0.05718 -0.18776 -0.05556 C -0.18893 -0.0544 -0.18997 -0.05255 -0.19102 -0.05139 C -0.19245 -0.05024 -0.19414 -0.04977 -0.19544 -0.04862 C -0.20586 -0.03912 -0.19102 -0.04908 -0.20326 -0.04144 C -0.20534 -0.03774 -0.20716 -0.03334 -0.20964 -0.0301 L -0.21732 -0.02014 C -0.21849 -0.01875 -0.21992 -0.0176 -0.2207 -0.01598 C -0.2237 -0.00834 -0.22148 -0.01158 -0.22721 -0.00602 C -0.22826 -0.00348 -0.22943 -0.00139 -0.2306 0.00115 C -0.23138 0.00277 -0.23177 0.00509 -0.23268 0.00671 C -0.23359 0.00856 -0.23516 0.00949 -0.23594 0.01088 C -0.23685 0.01273 -0.23724 0.01481 -0.23815 0.01666 C -0.23919 0.01828 -0.24049 0.01921 -0.24141 0.02106 C -0.24258 0.02268 -0.24375 0.02476 -0.24466 0.02662 C -0.24544 0.028 -0.24596 0.02963 -0.24701 0.03078 C -0.24935 0.03425 -0.25247 0.03703 -0.25456 0.04074 C -0.25573 0.04282 -0.25664 0.04467 -0.25794 0.04629 C -0.25885 0.04791 -0.26029 0.04907 -0.2612 0.05069 C -0.26211 0.05231 -0.2625 0.05463 -0.26328 0.05625 C -0.26654 0.06342 -0.26497 0.05763 -0.26771 0.06643 C -0.26823 0.06759 -0.26836 0.06921 -0.26875 0.0706 C -0.2694 0.07199 -0.27031 0.07314 -0.27109 0.07476 C -0.27656 0.08726 -0.27018 0.07453 -0.27539 0.08472 C -0.27578 0.08657 -0.27682 0.09259 -0.2776 0.09467 C -0.27812 0.09606 -0.27904 0.09745 -0.27982 0.09884 C -0.28021 0.10092 -0.2806 0.10277 -0.28099 0.10463 C -0.28138 0.10694 -0.28151 0.10949 -0.2819 0.11157 C -0.28268 0.11458 -0.28281 0.11759 -0.28424 0.12037 L -0.28633 0.12453 C -0.28672 0.12662 -0.28685 0.12916 -0.28737 0.13171 C -0.2888 0.13726 -0.29102 0.1412 -0.2918 0.14722 C -0.29219 0.15 -0.29232 0.15277 -0.29297 0.15578 C -0.29349 0.15833 -0.29518 0.16412 -0.29518 0.16435 C -0.29544 0.16759 -0.29583 0.17083 -0.29622 0.17407 C -0.29661 0.178 -0.29674 0.18148 -0.29727 0.18518 C -0.29792 0.18981 -0.29883 0.19398 -0.29961 0.19814 C -0.3 0.20208 -0.30013 0.20578 -0.30052 0.20949 C -0.30117 0.21412 -0.30326 0.22986 -0.30391 0.23217 L -0.30495 0.23657 C -0.30573 0.25162 -0.30612 0.26689 -0.30833 0.28171 C -0.30885 0.28611 -0.31042 0.29236 -0.31159 0.29606 C -0.31198 0.29722 -0.31445 0.30486 -0.31484 0.3074 C -0.31667 0.31875 -0.31497 0.3125 -0.31706 0.32291 C -0.31732 0.3243 -0.31784 0.32592 -0.31797 0.32708 C -0.31784 0.35069 -0.31771 0.3743 -0.31706 0.39791 C -0.31693 0.40463 -0.31615 0.41134 -0.31589 0.41805 C -0.31536 0.44004 -0.31562 0.46226 -0.31484 0.48425 C -0.31484 0.48703 -0.31419 0.48935 -0.31367 0.49166 C -0.31315 0.49467 -0.31237 0.49722 -0.31159 0.50023 C -0.3112 0.50162 -0.3112 0.50324 -0.31042 0.50439 C -0.30964 0.50578 -0.30885 0.50717 -0.30833 0.50856 C -0.30742 0.51064 -0.30703 0.5125 -0.30612 0.51435 C -0.30469 0.51713 -0.30286 0.5199 -0.30169 0.52291 C -0.30091 0.52476 -0.30013 0.52638 -0.29961 0.52847 C -0.29831 0.5324 -0.29844 0.53495 -0.29622 0.53842 C -0.29427 0.54166 -0.2918 0.54398 -0.28971 0.54675 C -0.28815 0.54907 -0.28685 0.55092 -0.28529 0.55277 C -0.28138 0.55648 -0.27773 0.56041 -0.27318 0.56226 C -0.26875 0.56504 -0.26654 0.5655 -0.26237 0.56643 C -0.2612 0.56759 -0.26029 0.56898 -0.25885 0.56967 C -0.25182 0.5743 -0.23724 0.5699 -0.23385 0.56967 C -0.22409 0.5655 -0.2293 0.56828 -0.21849 0.56111 L -0.21849 0.56134 C -0.21667 0.56041 -0.21484 0.55902 -0.21289 0.55833 C -0.21159 0.55763 -0.21003 0.55763 -0.20859 0.55694 C -0.20625 0.55555 -0.2043 0.55393 -0.20208 0.55277 C -0.2 0.55138 -0.19753 0.55092 -0.19544 0.54976 C -0.19245 0.54814 -0.18958 0.54606 -0.18672 0.54398 C -0.18516 0.54305 -0.18359 0.54259 -0.18229 0.5412 C -0.17799 0.53773 -0.17552 0.53611 -0.1724 0.53125 C -0.17018 0.52777 -0.16888 0.52291 -0.16602 0.5199 C -0.15417 0.50856 -0.16849 0.52338 -0.1582 0.51018 C -0.1569 0.50833 -0.15508 0.5074 -0.15378 0.50578 C -0.15221 0.50393 -0.15078 0.50231 -0.14948 0.50023 C -0.14714 0.49652 -0.14297 0.48888 -0.14297 0.48912 C -0.14089 0.48078 -0.14297 0.48796 -0.13958 0.48009 C -0.13398 0.46782 -0.14049 0.48078 -0.13516 0.47037 C -0.13359 0.4618 -0.13464 0.46643 -0.1319 0.45625 C -0.13151 0.45486 -0.13099 0.45347 -0.13086 0.45208 L -0.12969 0.4449 C -0.13008 0.44074 -0.13008 0.43611 -0.13086 0.43194 C -0.13112 0.43055 -0.13216 0.42916 -0.13307 0.42777 C -0.13646 0.42338 -0.13789 0.42384 -0.1418 0.42037 C -0.14518 0.41828 -0.14544 0.41666 -0.14948 0.41504 C -0.15404 0.41296 -0.16536 0.4125 -0.1681 0.41226 C -0.17096 0.41273 -0.17409 0.41203 -0.17682 0.41388 C -0.17826 0.41458 -0.17826 0.41759 -0.17904 0.41944 C -0.18008 0.42175 -0.18099 0.4243 -0.18229 0.42638 C -0.18359 0.42847 -0.18542 0.43009 -0.18672 0.43194 C -0.18763 0.43356 -0.18802 0.43495 -0.18893 0.43634 C -0.19023 0.43842 -0.19206 0.43981 -0.19336 0.44213 C -0.19414 0.44328 -0.19466 0.44513 -0.19544 0.44629 C -0.19792 0.44976 -0.20326 0.45625 -0.20326 0.45648 C -0.20339 0.4581 -0.20339 0.46041 -0.20417 0.4618 C -0.20534 0.46388 -0.20742 0.46458 -0.20859 0.4662 C -0.2099 0.46782 -0.21068 0.47013 -0.21198 0.47199 C -0.21315 0.47338 -0.21484 0.47453 -0.21628 0.47615 C -0.21784 0.47777 -0.2194 0.47986 -0.2207 0.48148 C -0.22148 0.48287 -0.22187 0.48472 -0.22279 0.48588 C -0.22409 0.48773 -0.22578 0.48865 -0.22721 0.49027 C -0.22852 0.49189 -0.2293 0.49398 -0.2306 0.49606 C -0.23281 0.49953 -0.23646 0.50162 -0.23815 0.50578 C -0.24102 0.51296 -0.23958 0.50972 -0.24258 0.51574 C -0.24271 0.51643 -0.24414 0.5243 -0.24466 0.52569 C -0.24557 0.52731 -0.24701 0.52847 -0.24805 0.53009 C -0.25091 0.54467 -0.24661 0.52685 -0.25247 0.53981 C -0.25326 0.54166 -0.25299 0.54375 -0.25365 0.54537 C -0.25651 0.55532 -0.25469 0.54722 -0.25794 0.55532 C -0.26042 0.56203 -0.25755 0.55787 -0.26003 0.56111 L -0.26445 0.55972 L -0.26003 0.55532 " pathEditMode="relative" rAng="0" ptsTypes="AAAAAAAAA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16" y="2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8098" y="409480"/>
            <a:ext cx="7688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</a:t>
            </a:r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le mot construit.</a:t>
            </a:r>
          </a:p>
          <a:p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Choisis sa famille.</a:t>
            </a:r>
            <a:endParaRPr lang="fr-CA" sz="3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15" name="Rectangle à coins arrondis 14"/>
          <p:cNvSpPr/>
          <p:nvPr>
            <p:custDataLst>
              <p:tags r:id="rId6"/>
            </p:custDataLst>
          </p:nvPr>
        </p:nvSpPr>
        <p:spPr>
          <a:xfrm>
            <a:off x="3468845" y="1384127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librement</a:t>
            </a:r>
            <a:endParaRPr lang="fr-CA" sz="5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0453749" y="428389"/>
            <a:ext cx="1453312" cy="1517203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Rectangle à coins arrondis 18"/>
          <p:cNvSpPr/>
          <p:nvPr>
            <p:custDataLst>
              <p:tags r:id="rId8"/>
            </p:custDataLst>
          </p:nvPr>
        </p:nvSpPr>
        <p:spPr>
          <a:xfrm>
            <a:off x="326975" y="5213943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lionceau</a:t>
            </a:r>
            <a:endParaRPr lang="fr-CA" sz="5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Rectangle à coins arrondis 22"/>
          <p:cNvSpPr/>
          <p:nvPr>
            <p:custDataLst>
              <p:tags r:id="rId9"/>
            </p:custDataLst>
          </p:nvPr>
        </p:nvSpPr>
        <p:spPr>
          <a:xfrm>
            <a:off x="6576931" y="4101091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liberté</a:t>
            </a:r>
            <a:endParaRPr lang="fr-CA" sz="5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467754" y="2987024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8344717" y="3248902"/>
            <a:ext cx="1718740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libre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Rectangle à coins arrondis 26"/>
          <p:cNvSpPr/>
          <p:nvPr>
            <p:custDataLst>
              <p:tags r:id="rId12"/>
            </p:custDataLst>
          </p:nvPr>
        </p:nvSpPr>
        <p:spPr>
          <a:xfrm>
            <a:off x="326976" y="4087038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lionne</a:t>
            </a:r>
            <a:endParaRPr lang="fr-CA" sz="5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1217800" y="2996709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2296741" y="3184895"/>
            <a:ext cx="1314784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lion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7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8 -0.00139 L 0.00378 -0.00116 C 0.00352 0.00277 0.00339 0.00694 0.00299 0.01111 C 0.00156 0.02361 0.00208 0.0162 -0.00013 0.02407 C -0.00052 0.02569 -0.00052 0.02708 -0.00091 0.0287 C -0.00117 0.02963 -0.00534 0.04097 -0.00625 0.04282 C -0.00729 0.04444 -0.00846 0.0456 -0.00937 0.04699 C -0.01029 0.04884 -0.01068 0.05115 -0.01185 0.05277 C -0.01263 0.05416 -0.01393 0.05439 -0.01484 0.05578 C -0.01562 0.05694 -0.01641 0.05879 -0.01719 0.05995 C -0.01784 0.06111 -0.01862 0.06203 -0.0194 0.06296 C -0.01992 0.06435 -0.02031 0.0662 -0.02109 0.06713 C -0.02161 0.06828 -0.02266 0.06782 -0.02331 0.06875 C -0.02435 0.0699 -0.02539 0.07175 -0.02643 0.07291 C -0.03112 0.07916 -0.02617 0.07245 -0.03177 0.0787 C -0.03346 0.08032 -0.03464 0.08356 -0.03646 0.08425 C -0.0375 0.08495 -0.03854 0.08541 -0.03958 0.08588 C -0.04076 0.08634 -0.04206 0.08657 -0.04349 0.08726 C -0.04492 0.08819 -0.04635 0.08935 -0.04805 0.09004 L -0.05117 0.09166 C -0.05586 0.09722 -0.05078 0.09189 -0.05664 0.09583 C -0.05768 0.09652 -0.05859 0.09768 -0.05964 0.09884 C -0.06042 0.0993 -0.0612 0.09953 -0.06198 0.10023 C -0.06302 0.10092 -0.06393 0.10231 -0.0651 0.103 C -0.06706 0.10416 -0.06927 0.10486 -0.07122 0.10601 C -0.07904 0.11064 -0.06693 0.10324 -0.07656 0.10879 C -0.07826 0.10972 -0.07969 0.11064 -0.08125 0.1118 C -0.08216 0.11226 -0.08281 0.11273 -0.08359 0.11296 L -0.09141 0.11597 C -0.09258 0.11643 -0.09388 0.11689 -0.09531 0.11736 C -0.09831 0.11851 -0.1013 0.11967 -0.10456 0.12013 L -0.12305 0.12314 C -0.12409 0.12361 -0.125 0.12407 -0.12617 0.12476 C -0.12747 0.12523 -0.12865 0.12546 -0.12995 0.12592 C -0.13164 0.12685 -0.13294 0.12824 -0.13464 0.12893 C -0.13958 0.13055 -0.13724 0.12963 -0.14154 0.13171 C -0.14232 0.13263 -0.14297 0.13379 -0.14388 0.13472 C -0.14505 0.13564 -0.14831 0.13703 -0.14935 0.13726 C -0.15586 0.1456 -0.14753 0.13588 -0.15391 0.14189 C -0.15482 0.14259 -0.15534 0.14375 -0.15625 0.14467 C -0.15703 0.14537 -0.15781 0.1456 -0.15859 0.14606 C -0.1681 0.15347 -0.15612 0.14467 -0.16393 0.15185 C -0.16471 0.15254 -0.16562 0.15254 -0.16641 0.15324 C -0.16784 0.15463 -0.17044 0.15671 -0.17174 0.15902 C -0.17253 0.16018 -0.17331 0.1618 -0.17396 0.16319 C -0.17617 0.16805 -0.17669 0.17106 -0.17943 0.17476 C -0.18008 0.17569 -0.18099 0.17569 -0.18177 0.17615 C -0.18359 0.17939 -0.18568 0.1824 -0.18711 0.18611 C -0.18802 0.18819 -0.1888 0.19004 -0.18945 0.19189 C -0.19115 0.19652 -0.19115 0.19745 -0.19336 0.20208 C -0.19401 0.20347 -0.19492 0.20486 -0.19557 0.20625 C -0.19779 0.21828 -0.19427 0.19953 -0.19948 0.21921 C -0.2 0.22129 -0.20039 0.22291 -0.20117 0.225 C -0.20156 0.22638 -0.20221 0.22777 -0.2026 0.22916 C -0.20299 0.23078 -0.20312 0.23217 -0.20339 0.23333 C -0.20404 0.23819 -0.20443 0.24166 -0.20482 0.24629 C -0.20365 0.28842 -0.20573 0.26157 -0.20339 0.27638 C -0.20312 0.27847 -0.20299 0.28055 -0.2026 0.28217 C -0.20221 0.28402 -0.19909 0.29166 -0.1987 0.29236 C -0.19818 0.29375 -0.19779 0.29513 -0.19727 0.29675 C -0.19648 0.29861 -0.19557 0.30046 -0.19492 0.30231 C -0.1944 0.30393 -0.19388 0.30532 -0.19336 0.30671 C -0.19193 0.31064 -0.18984 0.31388 -0.1888 0.31805 C -0.18568 0.32916 -0.18893 0.31898 -0.1849 0.32824 C -0.18333 0.33194 -0.18164 0.33564 -0.18021 0.33981 C -0.17969 0.3412 -0.17943 0.34259 -0.17878 0.34398 C -0.17773 0.3456 -0.17643 0.34675 -0.17565 0.34814 C -0.17474 0.35 -0.17422 0.35208 -0.17318 0.35393 C -0.17161 0.35763 -0.16927 0.36041 -0.16784 0.36412 C -0.16471 0.37175 -0.16654 0.36828 -0.1625 0.37407 C -0.16198 0.37592 -0.16159 0.378 -0.16081 0.37986 C -0.16016 0.38148 -0.15924 0.3824 -0.15859 0.38402 C -0.15781 0.38588 -0.15703 0.38796 -0.15625 0.39004 C -0.15286 0.39884 -0.15703 0.39004 -0.15013 0.40277 C -0.14935 0.40416 -0.1487 0.40578 -0.14779 0.40717 C -0.14701 0.4081 -0.14609 0.40879 -0.14544 0.40995 C -0.14076 0.41713 -0.1457 0.4118 -0.1401 0.41713 C -0.13932 0.41898 -0.13854 0.42106 -0.13763 0.42291 C -0.13685 0.42453 -0.13568 0.42592 -0.13464 0.42708 C -0.13216 0.43032 -0.13177 0.43032 -0.12917 0.43425 C -0.12839 0.43541 -0.12773 0.43726 -0.12695 0.43842 C -0.12591 0.44027 -0.12474 0.4412 -0.12383 0.44305 C -0.12305 0.44421 -0.12253 0.44629 -0.12148 0.44722 C -0.12057 0.44814 -0.1194 0.44814 -0.11836 0.44861 C -0.11771 0.44976 -0.11667 0.45046 -0.11602 0.45138 C -0.11341 0.45578 -0.11419 0.45671 -0.11068 0.45856 C -0.10924 0.45949 -0.10755 0.45972 -0.10599 0.46018 C -0.10521 0.46111 -0.10456 0.46203 -0.10378 0.46296 C -0.10299 0.46365 -0.10221 0.46412 -0.10143 0.46435 C -0.09922 0.46527 -0.09727 0.4662 -0.09531 0.46736 C -0.09167 0.46967 -0.09362 0.46828 -0.08906 0.47013 C -0.08372 0.475 -0.08828 0.47152 -0.08125 0.4743 C -0.08047 0.47476 -0.07969 0.47569 -0.07904 0.47592 C -0.07799 0.47638 -0.07682 0.47685 -0.07591 0.47731 C -0.07513 0.47777 -0.07435 0.47824 -0.07357 0.47893 C -0.07096 0.47986 -0.06823 0.48009 -0.06589 0.48148 L -0.0612 0.48449 C -0.06042 0.48495 -0.05964 0.48588 -0.05885 0.48611 L -0.05273 0.48726 C -0.05195 0.48773 -0.05117 0.48819 -0.05039 0.48888 C -0.04844 0.48981 -0.04531 0.49097 -0.04349 0.49166 C -0.04154 0.49236 -0.03984 0.49259 -0.03802 0.49305 C -0.0224 0.49814 -0.03906 0.49444 -0.01862 0.49745 C -0.01419 0.49791 -0.00924 0.4993 -0.00482 0.50023 C -0.00299 0.50069 -0.00117 0.50115 0.00065 0.50162 C 0.00352 0.50231 0.00638 0.50254 0.00911 0.50324 C 0.01081 0.50347 0.01224 0.50416 0.0138 0.50439 C 0.01667 0.50509 0.01953 0.50555 0.02227 0.50601 C 0.02487 0.50694 0.02734 0.50833 0.03008 0.50902 L 0.03854 0.51041 C 0.04219 0.51088 0.0457 0.51111 0.04935 0.51157 C 0.05117 0.51226 0.05286 0.51273 0.05482 0.51319 L 0.06094 0.51458 C 0.07083 0.51666 0.07044 0.5162 0.08255 0.51736 C 0.08411 0.51782 0.08568 0.51828 0.08724 0.51898 C 0.0918 0.52083 0.08711 0.52013 0.09258 0.52199 C 0.09492 0.52245 0.09727 0.52268 0.09961 0.52314 C 0.10039 0.52361 0.10104 0.5243 0.10182 0.52453 C 0.10365 0.52546 0.10547 0.525 0.10716 0.52615 C 0.1082 0.52662 0.10872 0.52824 0.10964 0.52893 C 0.11211 0.53055 0.12005 0.53148 0.12122 0.53194 C 0.12279 0.53217 0.12422 0.53287 0.12591 0.53333 C 0.12786 0.53379 0.13008 0.53402 0.13203 0.53449 C 0.13307 0.53495 0.13411 0.53564 0.13516 0.53611 C 0.13594 0.53657 0.13659 0.53726 0.13737 0.5375 C 0.1418 0.53819 0.14609 0.53865 0.15052 0.53912 C 0.15234 0.53958 0.15417 0.54004 0.15599 0.5405 C 0.15898 0.54097 0.16224 0.54097 0.16523 0.54189 C 0.16615 0.54213 0.1668 0.54305 0.16758 0.54328 C 0.16914 0.54398 0.1707 0.54444 0.17214 0.54467 C 0.17526 0.54537 0.17839 0.54583 0.18138 0.54629 C 0.18802 0.5493 0.18242 0.54699 0.19388 0.54907 C 0.19596 0.54953 0.19792 0.55 0.20013 0.55046 C 0.20365 0.55254 0.20716 0.55486 0.21081 0.55625 C 0.21536 0.55763 0.22005 0.55787 0.22474 0.55902 L 0.23099 0.56041 C 0.2332 0.56088 0.23568 0.56134 0.23789 0.56203 C 0.25521 0.5662 0.22539 0.55995 0.24948 0.56481 C 0.25469 0.56342 0.2599 0.56273 0.26497 0.56041 C 0.26641 0.55995 0.26758 0.55787 0.26875 0.55625 C 0.27148 0.55254 0.27396 0.54861 0.27656 0.54467 C 0.27747 0.54328 0.27839 0.54143 0.27969 0.5405 C 0.28073 0.53958 0.28177 0.53888 0.28268 0.5375 C 0.28464 0.53495 0.28633 0.53194 0.28815 0.52893 C 0.28997 0.52592 0.29154 0.52199 0.29362 0.51898 C 0.29505 0.51666 0.29674 0.51412 0.29818 0.51157 C 0.3 0.50833 0.30156 0.50439 0.30365 0.50162 C 0.3043 0.50069 0.30508 0.5 0.30599 0.49884 C 0.31563 0.48379 0.29974 0.50648 0.31133 0.49027 C 0.31211 0.48773 0.31276 0.48518 0.31354 0.4831 C 0.31445 0.48101 0.31523 0.47939 0.31602 0.47731 C 0.31797 0.47175 0.31927 0.46851 0.32057 0.46296 C 0.32148 0.45879 0.32161 0.45625 0.32214 0.45138 C 0.32227 0.44976 0.32266 0.44768 0.32305 0.44583 C 0.32266 0.43425 0.32253 0.42291 0.32214 0.41134 C 0.32201 0.40949 0.32161 0.40763 0.32135 0.40555 C 0.32083 0.40277 0.32031 0.4 0.31979 0.39699 C 0.31966 0.3956 0.31927 0.39421 0.31914 0.39282 C 0.31888 0.39027 0.31875 0.38796 0.31823 0.38541 C 0.31732 0.38032 0.31654 0.38009 0.31523 0.37546 C 0.31471 0.37361 0.31445 0.37129 0.31354 0.3699 C 0.31276 0.36805 0.31146 0.36713 0.31055 0.3655 C 0.30964 0.36388 0.30911 0.36157 0.3082 0.35995 C 0.30599 0.35532 0.30365 0.35115 0.3013 0.34699 L 0.29583 0.3368 C 0.29401 0.33356 0.29284 0.33078 0.29049 0.32824 C 0.28971 0.32754 0.28893 0.32731 0.28815 0.32685 C 0.28581 0.32731 0.28346 0.32731 0.28112 0.32824 C 0.27982 0.3287 0.27852 0.33009 0.27734 0.33101 C 0.27513 0.33287 0.27383 0.33425 0.27188 0.3368 C 0.27096 0.33819 0.26497 0.3456 0.26341 0.34976 C 0.26276 0.35138 0.26263 0.35393 0.26185 0.35532 C 0.26094 0.3574 0.25964 0.3581 0.25872 0.35995 C 0.25794 0.36134 0.25742 0.36365 0.25638 0.3655 C 0.25521 0.36805 0.25391 0.37037 0.25247 0.37245 C 0.25208 0.375 0.25169 0.37754 0.25104 0.37986 C 0.2457 0.39537 0.25143 0.37175 0.24714 0.39004 C 0.24453 0.40115 0.24648 0.39282 0.24492 0.40416 C 0.24453 0.40717 0.24388 0.40995 0.24323 0.41296 C 0.24206 0.44027 0.24206 0.43125 0.24323 0.47013 C 0.24336 0.47361 0.24362 0.47685 0.24414 0.48032 C 0.24453 0.4831 0.2457 0.48888 0.2457 0.48912 C 0.24622 0.4993 0.24622 0.50347 0.24792 0.51319 L 0.24948 0.52199 C 0.25117 0.55069 0.24922 0.52569 0.25104 0.53912 C 0.2513 0.5412 0.2513 0.54375 0.25182 0.54629 C 0.25208 0.54768 0.25286 0.54907 0.25339 0.55046 C 0.2543 0.55694 0.25339 0.55463 0.25495 0.55763 L 0.25495 0.55787 L 0.25495 0.55763 " pathEditMode="relative" rAng="0" ptsTypes="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34" y="2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246B128-1CBA-0E4A-976F-0862EDA49B1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B57843-E02A-B249-BC73-79742F48C20B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714566-EB8E-1247-911D-ADDFFAC0AECA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4893547" y="1060704"/>
            <a:ext cx="6049108" cy="5082983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Tu as observé les mots?</a:t>
            </a:r>
          </a:p>
          <a:p>
            <a:endParaRPr lang="fr-CA" sz="40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Pour former les mots de la même famille, parfois, le mot de base se transforme comme « sel » et « saler ».</a:t>
            </a:r>
            <a:endParaRPr lang="fr-CA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5E70DB-B485-C64A-8348-240F4419504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09675" y="1175111"/>
            <a:ext cx="30564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5400" b="1" cap="none" spc="0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Pour en savoir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89CA81-8F4E-5D44-9533-D090EEFE69D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977113" y="1775570"/>
            <a:ext cx="82266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0000" b="1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fr-FR" sz="100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52F23E0-AAB7-CD40-8FA6-D747AAE0F9A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0" y="6341754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2" name="Image 11"/>
          <p:cNvPicPr/>
          <p:nvPr>
            <p:custDataLst>
              <p:tags r:id="rId7"/>
            </p:custDataLst>
          </p:nvPr>
        </p:nvPicPr>
        <p:blipFill>
          <a:blip r:embed="rId10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115" y="3825240"/>
            <a:ext cx="1078993" cy="2575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811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74720" y="807720"/>
            <a:ext cx="5242560" cy="5242560"/>
          </a:xfrm>
          <a:prstGeom prst="ellipse">
            <a:avLst/>
          </a:prstGeom>
          <a:solidFill>
            <a:srgbClr val="9BD5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281239" y="2482806"/>
            <a:ext cx="362952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4800" dirty="0">
                <a:solidFill>
                  <a:srgbClr val="27235C"/>
                </a:solidFill>
                <a:latin typeface="Comic Sans MS" panose="030F0702030302020204" pitchFamily="66" charset="0"/>
              </a:rPr>
              <a:t>Tu essaies </a:t>
            </a:r>
          </a:p>
          <a:p>
            <a:pPr algn="ctr"/>
            <a:r>
              <a:rPr lang="fr-CA" sz="4800" dirty="0">
                <a:solidFill>
                  <a:srgbClr val="27235C"/>
                </a:solidFill>
                <a:latin typeface="Comic Sans MS" panose="030F0702030302020204" pitchFamily="66" charset="0"/>
              </a:rPr>
              <a:t>de nouveau?</a:t>
            </a:r>
            <a:endParaRPr lang="fr-CA" sz="3200" dirty="0">
              <a:solidFill>
                <a:srgbClr val="27235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3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99488" y="4604184"/>
            <a:ext cx="1193023" cy="1148074"/>
          </a:xfrm>
          <a:prstGeom prst="ellipse">
            <a:avLst/>
          </a:prstGeom>
          <a:ln w="38100" cap="sq">
            <a:solidFill>
              <a:srgbClr val="27235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5B64E1A-EDD3-054C-B072-89F50168BFE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1E0158F-7579-E443-8166-1B741019F6D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F1E868-41F3-9848-B087-A562D07C9D58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B8D9FC-8026-874E-AF68-7E9D4BFEDC86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01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34336" y="3691653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8098" y="409480"/>
            <a:ext cx="58815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</a:t>
            </a:r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les mots de base.</a:t>
            </a:r>
            <a:endParaRPr lang="fr-CA" sz="3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7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10131552" y="409480"/>
            <a:ext cx="1599447" cy="1559120"/>
          </a:xfrm>
          <a:prstGeom prst="ellipse">
            <a:avLst/>
          </a:prstGeom>
          <a:ln w="38100" cap="sq">
            <a:solidFill>
              <a:srgbClr val="9BD5E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025299" y="3879839"/>
            <a:ext cx="1290738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ami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7458610" y="3617960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8110350" y="3879838"/>
            <a:ext cx="2169184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amour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02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8098" y="409480"/>
            <a:ext cx="7688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</a:t>
            </a:r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le mot construit.</a:t>
            </a:r>
          </a:p>
          <a:p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Choisis sa famille.</a:t>
            </a:r>
            <a:endParaRPr lang="fr-CA" sz="3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467754" y="2987024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119494" y="3248902"/>
            <a:ext cx="2169184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amour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 à coins arrondis 14"/>
          <p:cNvSpPr/>
          <p:nvPr>
            <p:custDataLst>
              <p:tags r:id="rId8"/>
            </p:custDataLst>
          </p:nvPr>
        </p:nvSpPr>
        <p:spPr>
          <a:xfrm>
            <a:off x="3468845" y="1384127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amitié</a:t>
            </a:r>
            <a:endParaRPr lang="fr-CA" sz="5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0453749" y="428389"/>
            <a:ext cx="1453312" cy="1517203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217800" y="2996709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2308763" y="3184895"/>
            <a:ext cx="1290738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ami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52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 0.00023 C -0.00339 0.00532 -0.00638 0.01134 -0.0099 0.01597 C -0.01159 0.01805 -0.01341 0.02037 -0.01523 0.02245 C -0.01706 0.02476 -0.01914 0.02662 -0.02109 0.02916 C -0.02318 0.03194 -0.02487 0.03588 -0.02695 0.03865 C -0.0293 0.04166 -0.03177 0.04375 -0.03411 0.04652 C -0.03633 0.04907 -0.03841 0.05208 -0.04076 0.05463 C -0.04297 0.05694 -0.04557 0.05856 -0.04792 0.06111 C -0.05781 0.07222 -0.05182 0.06875 -0.06159 0.07731 C -0.06406 0.07916 -0.06641 0.08078 -0.06875 0.08263 C -0.08932 0.09838 -0.06224 0.07777 -0.08125 0.09328 C -0.08359 0.09513 -0.08607 0.09699 -0.08841 0.09861 C -0.09154 0.10046 -0.09466 0.10138 -0.09766 0.10393 C -0.10677 0.11203 -0.09727 0.10416 -0.10742 0.11041 C -0.1168 0.11643 -0.10156 0.10925 -0.11719 0.1199 L -0.12109 0.12245 C -0.13164 0.13865 -0.11315 0.11041 -0.12773 0.13194 C -0.12812 0.1324 -0.13789 0.14791 -0.1401 0.15046 C -0.1418 0.15277 -0.14375 0.15463 -0.14531 0.15717 C -0.14701 0.15995 -0.14831 0.16365 -0.14987 0.16643 C -0.15273 0.17152 -0.1556 0.17638 -0.15833 0.18125 C -0.17526 0.21018 -0.15169 0.16921 -0.16693 0.19722 C -0.16992 0.20254 -0.17331 0.2074 -0.17604 0.21319 C -0.18099 0.22338 -0.17839 0.21944 -0.18398 0.22523 C -0.18464 0.22731 -0.18503 0.22986 -0.18581 0.23194 C -0.18646 0.2331 -0.18724 0.23356 -0.18776 0.23449 C -0.1888 0.23611 -0.18958 0.23796 -0.19036 0.23981 C -0.19115 0.24143 -0.19167 0.24351 -0.19245 0.24513 C -0.1931 0.24675 -0.19427 0.24768 -0.19505 0.24907 C -0.19948 0.2581 -0.19492 0.25092 -0.19831 0.25856 L -0.20547 0.27314 C -0.20638 0.275 -0.20729 0.27638 -0.20807 0.27847 C -0.20885 0.28032 -0.20951 0.28194 -0.21003 0.28379 C -0.21055 0.28518 -0.21081 0.28657 -0.21146 0.28773 C -0.21758 0.30231 -0.21068 0.28495 -0.21667 0.29722 C -0.21719 0.29838 -0.21732 0.3 -0.21784 0.30115 C -0.21888 0.30277 -0.22031 0.30347 -0.22122 0.30509 C -0.22318 0.30833 -0.22435 0.31319 -0.22643 0.31574 C -0.2276 0.31713 -0.22865 0.31805 -0.22969 0.3199 C -0.23138 0.32268 -0.23255 0.32662 -0.23424 0.32916 C -0.23516 0.33055 -0.23607 0.33148 -0.23685 0.3331 C -0.24401 0.34768 -0.23672 0.33588 -0.24271 0.34513 C -0.24388 0.35393 -0.24258 0.34745 -0.24544 0.35439 C -0.25208 0.37129 -0.24687 0.35995 -0.2513 0.36921 C -0.25208 0.37754 -0.25195 0.37361 -0.25195 0.38125 L -0.25195 0.36921 L -0.25247 0.38125 " pathEditMode="relative" rAng="0" ptsTypes="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0" y="1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8098" y="409480"/>
            <a:ext cx="7688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</a:t>
            </a:r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le mot construit.</a:t>
            </a:r>
          </a:p>
          <a:p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Choisis sa famille.</a:t>
            </a:r>
            <a:endParaRPr lang="fr-CA" sz="3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15" name="Rectangle à coins arrondis 14"/>
          <p:cNvSpPr/>
          <p:nvPr>
            <p:custDataLst>
              <p:tags r:id="rId6"/>
            </p:custDataLst>
          </p:nvPr>
        </p:nvSpPr>
        <p:spPr>
          <a:xfrm>
            <a:off x="3468845" y="1384127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amoureux</a:t>
            </a:r>
            <a:endParaRPr lang="fr-CA" sz="5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Rectangle à coins arrondis 16"/>
          <p:cNvSpPr/>
          <p:nvPr>
            <p:custDataLst>
              <p:tags r:id="rId7"/>
            </p:custDataLst>
          </p:nvPr>
        </p:nvSpPr>
        <p:spPr>
          <a:xfrm>
            <a:off x="326976" y="4105326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amitié</a:t>
            </a:r>
            <a:endParaRPr lang="fr-CA" sz="5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217800" y="2996709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2308763" y="3184895"/>
            <a:ext cx="1290738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ami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467754" y="2987024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8119494" y="3248902"/>
            <a:ext cx="2169184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amour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0453749" y="428389"/>
            <a:ext cx="1453312" cy="1517203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5804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72 0.07361 L -0.01172 0.07384 C -0.01888 0.0912 -0.0125 0.07777 -0.01771 0.08541 C -0.01849 0.0868 -0.01914 0.08842 -0.01992 0.08958 C -0.02083 0.09074 -0.02201 0.09097 -0.02292 0.09213 C -0.02383 0.09328 -0.02435 0.0949 -0.02526 0.09606 C -0.02617 0.09768 -0.02721 0.09861 -0.02826 0.10023 C -0.02904 0.10138 -0.02969 0.103 -0.03047 0.10416 C -0.03242 0.10694 -0.03464 0.10902 -0.03646 0.11226 C -0.03724 0.11342 -0.03789 0.11504 -0.03867 0.1162 C -0.04714 0.1287 -0.0332 0.10601 -0.04401 0.12291 C -0.04505 0.12453 -0.04583 0.12662 -0.04701 0.12824 C -0.04766 0.12916 -0.04857 0.12986 -0.04922 0.13078 C -0.05 0.13194 -0.05065 0.13379 -0.05143 0.13472 C -0.05234 0.13588 -0.05352 0.13657 -0.05443 0.1375 C -0.05599 0.13912 -0.05729 0.14143 -0.05898 0.14282 C -0.06003 0.14375 -0.06107 0.14444 -0.06198 0.14537 C -0.06836 0.15231 -0.06419 0.14953 -0.06875 0.15208 C -0.06966 0.15347 -0.0707 0.15463 -0.07174 0.15625 C -0.07669 0.16365 -0.07096 0.15671 -0.07695 0.16412 C -0.07839 0.16597 -0.07995 0.16759 -0.08151 0.16944 C -0.08216 0.17037 -0.08294 0.17129 -0.08372 0.17222 C -0.08477 0.17338 -0.08568 0.175 -0.08672 0.17615 C -0.08789 0.17754 -0.08932 0.1787 -0.09049 0.18009 C -0.0918 0.18171 -0.09284 0.18402 -0.09427 0.18541 C -0.10339 0.19513 -0.10052 0.19097 -0.10703 0.19606 C -0.10794 0.19699 -0.10898 0.19791 -0.11003 0.19884 C -0.1112 0.19976 -0.1125 0.20046 -0.11367 0.20138 C -0.11497 0.20254 -0.11615 0.20416 -0.11745 0.20555 C -0.1194 0.2074 -0.12161 0.20856 -0.12344 0.21088 C -0.12422 0.2118 -0.125 0.21273 -0.12578 0.21342 C -0.12669 0.21435 -0.12773 0.21527 -0.12878 0.2162 C -0.12943 0.21666 -0.13034 0.21689 -0.13099 0.21736 C -0.13255 0.21898 -0.13398 0.22106 -0.13542 0.22291 L -0.14219 0.23078 C -0.14297 0.23171 -0.14362 0.23263 -0.14453 0.23356 L -0.15052 0.23888 C -0.15195 0.24004 -0.15339 0.24189 -0.15495 0.24282 C -0.1569 0.24398 -0.15911 0.24513 -0.16094 0.24675 C -0.16667 0.25185 -0.16276 0.2493 -0.16693 0.25347 C -0.16797 0.25439 -0.16888 0.25532 -0.16992 0.25625 C -0.1707 0.25671 -0.17148 0.25671 -0.17227 0.2574 C -0.17383 0.25902 -0.17526 0.26088 -0.17669 0.26273 C -0.17773 0.26412 -0.17865 0.26574 -0.17969 0.26689 C -0.18047 0.26759 -0.18125 0.26759 -0.18203 0.26805 C -0.18542 0.27129 -0.18594 0.27523 -0.18945 0.28009 C -0.19167 0.28333 -0.19414 0.28588 -0.19622 0.28935 L -0.20443 0.30416 L -0.20977 0.31342 C -0.21068 0.31527 -0.21159 0.31736 -0.21276 0.31875 C -0.21758 0.32453 -0.21211 0.31782 -0.21797 0.32685 C -0.22018 0.33009 -0.22109 0.33078 -0.22318 0.33356 C -0.22422 0.33472 -0.22526 0.33611 -0.22617 0.3375 C -0.22695 0.33842 -0.22773 0.33912 -0.22852 0.34004 C -0.23424 0.34884 -0.22669 0.33935 -0.23372 0.34814 C -0.23516 0.35 -0.23672 0.35162 -0.23828 0.35347 L -0.24271 0.35879 C -0.24349 0.35972 -0.24414 0.36088 -0.24492 0.36134 C -0.24805 0.36319 -0.24661 0.36203 -0.24948 0.3655 C -0.25286 0.37453 -0.25195 0.37037 -0.25326 0.37754 C -0.25352 0.38194 -0.25391 0.38634 -0.25391 0.39074 C -0.25391 0.39375 -0.25326 0.4118 -0.25247 0.41736 C -0.25026 0.43472 -0.25169 0.41875 -0.25026 0.42939 C -0.24974 0.43333 -0.24883 0.43958 -0.24792 0.44282 C -0.24753 0.44444 -0.24687 0.44629 -0.24648 0.44814 C -0.24622 0.4493 -0.24622 0.45092 -0.2457 0.45208 C -0.24518 0.4537 -0.24414 0.45463 -0.24349 0.45601 C -0.24284 0.4574 -0.24258 0.45879 -0.24193 0.46018 C -0.23958 0.46504 -0.23867 0.46574 -0.23594 0.46944 C -0.23581 0.46967 -0.23294 0.4787 -0.23216 0.48009 L -0.22396 0.49467 C -0.22318 0.49606 -0.22266 0.49768 -0.22174 0.49884 C -0.21615 0.50532 -0.22305 0.49699 -0.21719 0.50532 C -0.21654 0.50648 -0.21562 0.50717 -0.21497 0.5081 C -0.21419 0.50925 -0.21354 0.51088 -0.21276 0.51203 C -0.20911 0.51759 -0.21068 0.51458 -0.20742 0.51875 C -0.20326 0.5243 -0.20299 0.52592 -0.19766 0.53078 L -0.19167 0.53611 C -0.19023 0.5375 -0.18867 0.53842 -0.18724 0.54004 C -0.18646 0.54097 -0.18581 0.54189 -0.18503 0.54282 C -0.18398 0.54375 -0.18294 0.54421 -0.18203 0.54537 C -0.1806 0.54699 -0.17956 0.5493 -0.17826 0.55069 C -0.17734 0.55162 -0.17617 0.55138 -0.17526 0.55208 C -0.17422 0.55277 -0.17331 0.55416 -0.17227 0.55486 C -0.17122 0.55532 -0.17018 0.55555 -0.16927 0.55601 C -0.16823 0.55671 -0.16719 0.55787 -0.16628 0.55879 C -0.16549 0.55949 -0.16484 0.56088 -0.16393 0.56134 C -0.15456 0.56759 -0.16445 0.55925 -0.15794 0.56412 C -0.14883 0.57106 -0.16029 0.56273 -0.15273 0.56944 C -0.15156 0.5706 -0.15026 0.57129 -0.14896 0.57199 C -0.14818 0.57268 -0.1474 0.57268 -0.14674 0.57338 C -0.14518 0.575 -0.14388 0.57777 -0.14219 0.5787 L -0.13542 0.58263 C -0.13477 0.5831 -0.13398 0.58379 -0.1332 0.58402 C -0.13216 0.58449 -0.13125 0.58495 -0.13021 0.58541 C -0.12878 0.58588 -0.12721 0.58634 -0.12578 0.5868 C -0.12448 0.58726 -0.12318 0.58773 -0.12201 0.58819 C -0.12044 0.58935 -0.11901 0.59097 -0.11745 0.59213 C -0.11628 0.59282 -0.11497 0.59282 -0.11367 0.59351 C -0.11276 0.59375 -0.11172 0.59444 -0.11068 0.59467 C -0.10951 0.59513 -0.1082 0.59537 -0.10703 0.59606 C -0.10573 0.59675 -0.10456 0.59814 -0.10326 0.59884 C -0.10195 0.5993 -0.10065 0.59953 -0.09948 0.6 C -0.09844 0.60046 -0.0974 0.60092 -0.09648 0.60138 C -0.09414 0.60254 -0.09193 0.60416 -0.08971 0.60532 C -0.08828 0.60625 -0.08672 0.60763 -0.08516 0.6081 C -0.08437 0.60833 -0.07956 0.60995 -0.07852 0.61064 C -0.07083 0.6162 -0.07708 0.61388 -0.07018 0.61597 C -0.06836 0.61666 -0.06211 0.61851 -0.06042 0.61875 C -0.05378 0.6199 -0.04023 0.62152 -0.04023 0.62175 L 0.04909 0.62013 C 0.05378 0.6199 0.05859 0.61967 0.06328 0.61875 C 0.09219 0.61342 0.08932 0.61226 0.11654 0.60416 C 0.14635 0.59513 0.10234 0.61041 0.14284 0.59467 C 0.14557 0.59375 0.14831 0.59305 0.15104 0.59213 C 0.16289 0.58773 0.18021 0.58125 0.19154 0.57338 L 0.21107 0.56018 C 0.21901 0.55486 0.225 0.55138 0.23281 0.54675 C 0.23581 0.5449 0.23893 0.54375 0.2418 0.54143 C 0.24701 0.5375 0.25286 0.53541 0.25755 0.52939 C 0.25924 0.52731 0.26094 0.52476 0.26276 0.52268 C 0.26471 0.5206 0.26693 0.51967 0.26875 0.51736 C 0.27227 0.51296 0.27487 0.50671 0.27852 0.50277 C 0.28451 0.49629 0.28542 0.49606 0.29206 0.48402 C 0.29336 0.48194 0.29466 0.47986 0.29583 0.47754 C 0.30651 0.45416 0.29232 0.48287 0.30104 0.46273 C 0.30195 0.46088 0.30313 0.45925 0.30404 0.4574 C 0.30898 0.44722 0.30872 0.44768 0.31159 0.44004 C 0.31185 0.43842 0.31185 0.43634 0.31224 0.43472 C 0.31263 0.43333 0.31341 0.43217 0.3138 0.43078 C 0.31667 0.42129 0.31628 0.42291 0.31758 0.4162 C 0.31849 0.40393 0.31927 0.39699 0.31901 0.38287 C 0.31888 0.37152 0.3181 0.36064 0.31758 0.34953 C 0.31667 0.33287 0.31732 0.34421 0.31602 0.33356 C 0.31576 0.33078 0.31576 0.328 0.31523 0.32546 C 0.31445 0.32083 0.31302 0.31736 0.31159 0.31342 C 0.31003 0.30231 0.31185 0.31342 0.30924 0.30416 C 0.30898 0.30277 0.30885 0.30138 0.30859 0.30023 C 0.3082 0.29861 0.30755 0.29745 0.30703 0.29606 C 0.30469 0.28865 0.30651 0.2912 0.30182 0.28402 C 0.30013 0.28171 0.29518 0.27546 0.29284 0.27338 C 0.29154 0.27245 0.29023 0.27199 0.28906 0.27083 C 0.28138 0.26319 0.29193 0.26967 0.28086 0.26412 C 0.27956 0.26273 0.27839 0.26111 0.27708 0.26018 C 0.27539 0.25879 0.27357 0.25856 0.27174 0.2574 C 0.2707 0.25671 0.26979 0.25578 0.26875 0.25486 L 0.24323 0.25625 C 0.24154 0.25625 0.23971 0.25671 0.23802 0.2574 C 0.23451 0.25902 0.2276 0.26273 0.2276 0.26296 C 0.22682 0.26412 0.22591 0.26527 0.22526 0.26689 C 0.22461 0.26828 0.22174 0.27685 0.22148 0.27754 C 0.22057 0.28148 0.21992 0.28657 0.21927 0.29074 C 0.21953 0.2949 0.21953 0.29884 0.22005 0.30277 C 0.22096 0.30949 0.22487 0.31342 0.2276 0.31736 C 0.2332 0.32638 0.22669 0.31805 0.23203 0.32268 C 0.23281 0.32361 0.23346 0.32523 0.23424 0.32546 C 0.23828 0.32662 0.24232 0.32638 0.24635 0.32685 C 0.24701 0.32893 0.24805 0.33101 0.24857 0.33356 C 0.24896 0.33564 0.24896 0.33796 0.24935 0.34004 C 0.24948 0.34143 0.24987 0.34282 0.25 0.34421 C 0.25065 0.34861 0.25091 0.353 0.25156 0.3574 C 0.25326 0.3699 0.25117 0.35439 0.25299 0.37083 C 0.25365 0.37592 0.2543 0.37893 0.25534 0.38402 L 0.25599 0.38819 C 0.25625 0.38935 0.25638 0.39097 0.25677 0.39213 L 0.25755 0.39467 L 0.25755 0.3949 " pathEditMode="relative" rAng="0" ptsTypes="AAAAAAAAAAAAAAAA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2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8098" y="409480"/>
            <a:ext cx="7688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</a:t>
            </a:r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le mot construit.</a:t>
            </a:r>
          </a:p>
          <a:p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Choisis sa famille.</a:t>
            </a:r>
            <a:endParaRPr lang="fr-CA" sz="3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15" name="Rectangle à coins arrondis 14"/>
          <p:cNvSpPr/>
          <p:nvPr>
            <p:custDataLst>
              <p:tags r:id="rId6"/>
            </p:custDataLst>
          </p:nvPr>
        </p:nvSpPr>
        <p:spPr>
          <a:xfrm>
            <a:off x="3468845" y="1384127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amoureuse</a:t>
            </a:r>
            <a:endParaRPr lang="fr-CA" sz="5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0453749" y="428389"/>
            <a:ext cx="1453312" cy="1517203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3" name="Rectangle à coins arrondis 22"/>
          <p:cNvSpPr/>
          <p:nvPr>
            <p:custDataLst>
              <p:tags r:id="rId8"/>
            </p:custDataLst>
          </p:nvPr>
        </p:nvSpPr>
        <p:spPr>
          <a:xfrm>
            <a:off x="6576931" y="4101091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amoureux</a:t>
            </a:r>
            <a:endParaRPr lang="fr-CA" sz="5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7467754" y="2987024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8119495" y="3248902"/>
            <a:ext cx="2169184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amour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Rectangle à coins arrondis 26"/>
          <p:cNvSpPr/>
          <p:nvPr>
            <p:custDataLst>
              <p:tags r:id="rId11"/>
            </p:custDataLst>
          </p:nvPr>
        </p:nvSpPr>
        <p:spPr>
          <a:xfrm>
            <a:off x="326976" y="4087038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amitié</a:t>
            </a:r>
            <a:endParaRPr lang="fr-CA" sz="5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217800" y="2996709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2308764" y="3184895"/>
            <a:ext cx="1290738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ami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71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8 -0.00139 L 0.00378 -0.00116 C 0.00352 0.00277 0.00339 0.00694 0.00299 0.01111 C 0.00156 0.02361 0.00208 0.0162 -0.00013 0.02407 C -0.00052 0.02569 -0.00052 0.02708 -0.00091 0.0287 C -0.00117 0.02963 -0.00534 0.04097 -0.00625 0.04282 C -0.00729 0.04444 -0.00846 0.0456 -0.00937 0.04699 C -0.01029 0.04884 -0.01068 0.05115 -0.01185 0.05277 C -0.01263 0.05416 -0.01393 0.05439 -0.01484 0.05578 C -0.01562 0.05694 -0.01641 0.05879 -0.01719 0.05995 C -0.01784 0.06111 -0.01862 0.06203 -0.0194 0.06296 C -0.01992 0.06435 -0.02031 0.0662 -0.02109 0.06713 C -0.02161 0.06828 -0.02266 0.06782 -0.02331 0.06875 C -0.02435 0.0699 -0.02539 0.07175 -0.02643 0.07291 C -0.03112 0.07916 -0.02617 0.07245 -0.03177 0.0787 C -0.03346 0.08032 -0.03464 0.08356 -0.03646 0.08425 C -0.0375 0.08495 -0.03854 0.08541 -0.03958 0.08588 C -0.04076 0.08634 -0.04206 0.08657 -0.04349 0.08726 C -0.04492 0.08819 -0.04635 0.08935 -0.04805 0.09004 L -0.05117 0.09166 C -0.05586 0.09722 -0.05078 0.09189 -0.05664 0.09583 C -0.05768 0.09652 -0.05859 0.09768 -0.05964 0.09884 C -0.06042 0.0993 -0.0612 0.09953 -0.06198 0.10023 C -0.06302 0.10092 -0.06393 0.10231 -0.0651 0.103 C -0.06706 0.10416 -0.06927 0.10486 -0.07122 0.10601 C -0.07904 0.11064 -0.06693 0.10324 -0.07656 0.10879 C -0.07826 0.10972 -0.07969 0.11064 -0.08125 0.1118 C -0.08216 0.11226 -0.08281 0.11273 -0.08359 0.11296 L -0.09141 0.11597 C -0.09258 0.11643 -0.09388 0.11689 -0.09531 0.11736 C -0.09831 0.11851 -0.1013 0.11967 -0.10456 0.12013 L -0.12305 0.12314 C -0.12409 0.12361 -0.125 0.12407 -0.12617 0.12476 C -0.12747 0.12523 -0.12865 0.12546 -0.12995 0.12592 C -0.13164 0.12685 -0.13294 0.12824 -0.13464 0.12893 C -0.13958 0.13055 -0.13724 0.12963 -0.14154 0.13171 C -0.14232 0.13263 -0.14297 0.13379 -0.14388 0.13472 C -0.14505 0.13564 -0.14831 0.13703 -0.14935 0.13726 C -0.15586 0.1456 -0.14753 0.13588 -0.15391 0.14189 C -0.15482 0.14259 -0.15534 0.14375 -0.15625 0.14467 C -0.15703 0.14537 -0.15781 0.1456 -0.15859 0.14606 C -0.1681 0.15347 -0.15612 0.14467 -0.16393 0.15185 C -0.16471 0.15254 -0.16562 0.15254 -0.16641 0.15324 C -0.16784 0.15463 -0.17044 0.15671 -0.17174 0.15902 C -0.17253 0.16018 -0.17331 0.1618 -0.17396 0.16319 C -0.17617 0.16805 -0.17669 0.17106 -0.17943 0.17476 C -0.18008 0.17569 -0.18099 0.17569 -0.18177 0.17615 C -0.18359 0.17939 -0.18568 0.1824 -0.18711 0.18611 C -0.18802 0.18819 -0.1888 0.19004 -0.18945 0.19189 C -0.19115 0.19652 -0.19115 0.19745 -0.19336 0.20208 C -0.19401 0.20347 -0.19492 0.20486 -0.19557 0.20625 C -0.19779 0.21828 -0.19427 0.19953 -0.19948 0.21921 C -0.2 0.22129 -0.20039 0.22291 -0.20117 0.225 C -0.20156 0.22638 -0.20221 0.22777 -0.2026 0.22916 C -0.20299 0.23078 -0.20312 0.23217 -0.20339 0.23333 C -0.20404 0.23819 -0.20443 0.24166 -0.20482 0.24629 C -0.20365 0.28842 -0.20573 0.26157 -0.20339 0.27638 C -0.20312 0.27847 -0.20299 0.28055 -0.2026 0.28217 C -0.20221 0.28402 -0.19909 0.29166 -0.1987 0.29236 C -0.19818 0.29375 -0.19779 0.29513 -0.19727 0.29675 C -0.19648 0.29861 -0.19557 0.30046 -0.19492 0.30231 C -0.1944 0.30393 -0.19388 0.30532 -0.19336 0.30671 C -0.19193 0.31064 -0.18984 0.31388 -0.1888 0.31805 C -0.18568 0.32916 -0.18893 0.31898 -0.1849 0.32824 C -0.18333 0.33194 -0.18164 0.33564 -0.18021 0.33981 C -0.17969 0.3412 -0.17943 0.34259 -0.17878 0.34398 C -0.17773 0.3456 -0.17643 0.34675 -0.17565 0.34814 C -0.17474 0.35 -0.17422 0.35208 -0.17318 0.35393 C -0.17161 0.35763 -0.16927 0.36041 -0.16784 0.36412 C -0.16471 0.37175 -0.16654 0.36828 -0.1625 0.37407 C -0.16198 0.37592 -0.16159 0.378 -0.16081 0.37986 C -0.16016 0.38148 -0.15924 0.3824 -0.15859 0.38402 C -0.15781 0.38588 -0.15703 0.38796 -0.15625 0.39004 C -0.15286 0.39884 -0.15703 0.39004 -0.15013 0.40277 C -0.14935 0.40416 -0.1487 0.40578 -0.14779 0.40717 C -0.14701 0.4081 -0.14609 0.40879 -0.14544 0.40995 C -0.14076 0.41713 -0.1457 0.4118 -0.1401 0.41713 C -0.13932 0.41898 -0.13854 0.42106 -0.13763 0.42291 C -0.13685 0.42453 -0.13568 0.42592 -0.13464 0.42708 C -0.13216 0.43032 -0.13177 0.43032 -0.12917 0.43425 C -0.12839 0.43541 -0.12773 0.43726 -0.12695 0.43842 C -0.12591 0.44027 -0.12474 0.4412 -0.12383 0.44305 C -0.12305 0.44421 -0.12253 0.44629 -0.12148 0.44722 C -0.12057 0.44814 -0.1194 0.44814 -0.11836 0.44861 C -0.11771 0.44976 -0.11667 0.45046 -0.11602 0.45138 C -0.11341 0.45578 -0.11419 0.45671 -0.11068 0.45856 C -0.10924 0.45949 -0.10755 0.45972 -0.10599 0.46018 C -0.10521 0.46111 -0.10456 0.46203 -0.10378 0.46296 C -0.10299 0.46365 -0.10221 0.46412 -0.10143 0.46435 C -0.09922 0.46527 -0.09727 0.4662 -0.09531 0.46736 C -0.09167 0.46967 -0.09362 0.46828 -0.08906 0.47013 C -0.08372 0.475 -0.08828 0.47152 -0.08125 0.4743 C -0.08047 0.47476 -0.07969 0.47569 -0.07904 0.47592 C -0.07799 0.47638 -0.07682 0.47685 -0.07591 0.47731 C -0.07513 0.47777 -0.07435 0.47824 -0.07357 0.47893 C -0.07096 0.47986 -0.06823 0.48009 -0.06589 0.48148 L -0.0612 0.48449 C -0.06042 0.48495 -0.05964 0.48588 -0.05885 0.48611 L -0.05273 0.48726 C -0.05195 0.48773 -0.05117 0.48819 -0.05039 0.48888 C -0.04844 0.48981 -0.04531 0.49097 -0.04349 0.49166 C -0.04154 0.49236 -0.03984 0.49259 -0.03802 0.49305 C -0.0224 0.49814 -0.03906 0.49444 -0.01862 0.49745 C -0.01419 0.49791 -0.00924 0.4993 -0.00482 0.50023 C -0.00299 0.50069 -0.00117 0.50115 0.00065 0.50162 C 0.00352 0.50231 0.00638 0.50254 0.00911 0.50324 C 0.01081 0.50347 0.01224 0.50416 0.0138 0.50439 C 0.01667 0.50509 0.01953 0.50555 0.02227 0.50601 C 0.02487 0.50694 0.02734 0.50833 0.03008 0.50902 L 0.03854 0.51041 C 0.04219 0.51088 0.0457 0.51111 0.04935 0.51157 C 0.05117 0.51226 0.05286 0.51273 0.05482 0.51319 L 0.06094 0.51458 C 0.07083 0.51666 0.07044 0.5162 0.08255 0.51736 C 0.08411 0.51782 0.08568 0.51828 0.08724 0.51898 C 0.0918 0.52083 0.08711 0.52013 0.09258 0.52199 C 0.09492 0.52245 0.09727 0.52268 0.09961 0.52314 C 0.10039 0.52361 0.10104 0.5243 0.10182 0.52453 C 0.10365 0.52546 0.10547 0.525 0.10716 0.52615 C 0.1082 0.52662 0.10872 0.52824 0.10964 0.52893 C 0.11211 0.53055 0.12005 0.53148 0.12122 0.53194 C 0.12279 0.53217 0.12422 0.53287 0.12591 0.53333 C 0.12786 0.53379 0.13008 0.53402 0.13203 0.53449 C 0.13307 0.53495 0.13411 0.53564 0.13516 0.53611 C 0.13594 0.53657 0.13659 0.53726 0.13737 0.5375 C 0.1418 0.53819 0.14609 0.53865 0.15052 0.53912 C 0.15234 0.53958 0.15417 0.54004 0.15599 0.5405 C 0.15898 0.54097 0.16224 0.54097 0.16523 0.54189 C 0.16615 0.54213 0.1668 0.54305 0.16758 0.54328 C 0.16914 0.54398 0.1707 0.54444 0.17214 0.54467 C 0.17526 0.54537 0.17839 0.54583 0.18138 0.54629 C 0.18802 0.5493 0.18242 0.54699 0.19388 0.54907 C 0.19596 0.54953 0.19792 0.55 0.20013 0.55046 C 0.20365 0.55254 0.20716 0.55486 0.21081 0.55625 C 0.21536 0.55763 0.22005 0.55787 0.22474 0.55902 L 0.23099 0.56041 C 0.2332 0.56088 0.23568 0.56134 0.23789 0.56203 C 0.25521 0.5662 0.22539 0.55995 0.24948 0.56481 C 0.25469 0.56342 0.2599 0.56273 0.26497 0.56041 C 0.26641 0.55995 0.26758 0.55787 0.26875 0.55625 C 0.27148 0.55254 0.27396 0.54861 0.27656 0.54467 C 0.27747 0.54328 0.27839 0.54143 0.27969 0.5405 C 0.28073 0.53958 0.28177 0.53888 0.28268 0.5375 C 0.28464 0.53495 0.28633 0.53194 0.28815 0.52893 C 0.28997 0.52592 0.29154 0.52199 0.29362 0.51898 C 0.29505 0.51666 0.29674 0.51412 0.29818 0.51157 C 0.3 0.50833 0.30156 0.50439 0.30365 0.50162 C 0.3043 0.50069 0.30508 0.5 0.30599 0.49884 C 0.31563 0.48379 0.29974 0.50648 0.31133 0.49027 C 0.31211 0.48773 0.31276 0.48518 0.31354 0.4831 C 0.31445 0.48101 0.31523 0.47939 0.31602 0.47731 C 0.31797 0.47175 0.31927 0.46851 0.32057 0.46296 C 0.32148 0.45879 0.32161 0.45625 0.32214 0.45138 C 0.32227 0.44976 0.32266 0.44768 0.32305 0.44583 C 0.32266 0.43425 0.32253 0.42291 0.32214 0.41134 C 0.32201 0.40949 0.32161 0.40763 0.32135 0.40555 C 0.32083 0.40277 0.32031 0.4 0.31979 0.39699 C 0.31966 0.3956 0.31927 0.39421 0.31914 0.39282 C 0.31888 0.39027 0.31875 0.38796 0.31823 0.38541 C 0.31732 0.38032 0.31654 0.38009 0.31523 0.37546 C 0.31471 0.37361 0.31445 0.37129 0.31354 0.3699 C 0.31276 0.36805 0.31146 0.36713 0.31055 0.3655 C 0.30964 0.36388 0.30911 0.36157 0.3082 0.35995 C 0.30599 0.35532 0.30365 0.35115 0.3013 0.34699 L 0.29583 0.3368 C 0.29401 0.33356 0.29284 0.33078 0.29049 0.32824 C 0.28971 0.32754 0.28893 0.32731 0.28815 0.32685 C 0.28581 0.32731 0.28346 0.32731 0.28112 0.32824 C 0.27982 0.3287 0.27852 0.33009 0.27734 0.33101 C 0.27513 0.33287 0.27383 0.33425 0.27188 0.3368 C 0.27096 0.33819 0.26497 0.3456 0.26341 0.34976 C 0.26276 0.35138 0.26263 0.35393 0.26185 0.35532 C 0.26094 0.3574 0.25964 0.3581 0.25872 0.35995 C 0.25794 0.36134 0.25742 0.36365 0.25638 0.3655 C 0.25521 0.36805 0.25391 0.37037 0.25247 0.37245 C 0.25208 0.375 0.25169 0.37754 0.25104 0.37986 C 0.2457 0.39537 0.25143 0.37175 0.24714 0.39004 C 0.24453 0.40115 0.24648 0.39282 0.24492 0.40416 C 0.24453 0.40717 0.24388 0.40995 0.24323 0.41296 C 0.24206 0.44027 0.24206 0.43125 0.24323 0.47013 C 0.24336 0.47361 0.24362 0.47685 0.24414 0.48032 C 0.24453 0.4831 0.2457 0.48888 0.2457 0.48912 C 0.24622 0.4993 0.24622 0.50347 0.24792 0.51319 L 0.24948 0.52199 C 0.25117 0.55069 0.24922 0.52569 0.25104 0.53912 C 0.2513 0.5412 0.2513 0.54375 0.25182 0.54629 C 0.25208 0.54768 0.25286 0.54907 0.25339 0.55046 C 0.2543 0.55694 0.25339 0.55463 0.25495 0.55763 L 0.25495 0.55787 L 0.25495 0.55763 " pathEditMode="relative" rAng="0" ptsTypes="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34" y="2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8098" y="409480"/>
            <a:ext cx="7688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</a:t>
            </a:r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le mot construit.</a:t>
            </a:r>
          </a:p>
          <a:p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Choisis sa famille.</a:t>
            </a:r>
            <a:endParaRPr lang="fr-CA" sz="3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15" name="Rectangle à coins arrondis 14"/>
          <p:cNvSpPr/>
          <p:nvPr>
            <p:custDataLst>
              <p:tags r:id="rId6"/>
            </p:custDataLst>
          </p:nvPr>
        </p:nvSpPr>
        <p:spPr>
          <a:xfrm>
            <a:off x="3468845" y="1384127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inamical</a:t>
            </a:r>
            <a:endParaRPr lang="fr-CA" sz="5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Rectangle à coins arrondis 16"/>
          <p:cNvSpPr/>
          <p:nvPr>
            <p:custDataLst>
              <p:tags r:id="rId7"/>
            </p:custDataLst>
          </p:nvPr>
        </p:nvSpPr>
        <p:spPr>
          <a:xfrm>
            <a:off x="326976" y="4087038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amitié</a:t>
            </a:r>
            <a:endParaRPr lang="fr-CA" sz="5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217800" y="2996709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2308763" y="3184895"/>
            <a:ext cx="1290738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ami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0453749" y="428389"/>
            <a:ext cx="1453312" cy="1517203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Rectangle à coins arrondis 18"/>
          <p:cNvSpPr/>
          <p:nvPr>
            <p:custDataLst>
              <p:tags r:id="rId11"/>
            </p:custDataLst>
          </p:nvPr>
        </p:nvSpPr>
        <p:spPr>
          <a:xfrm>
            <a:off x="6576931" y="5192621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amoureuse</a:t>
            </a:r>
            <a:endParaRPr lang="fr-CA" sz="5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Rectangle à coins arrondis 22"/>
          <p:cNvSpPr/>
          <p:nvPr>
            <p:custDataLst>
              <p:tags r:id="rId12"/>
            </p:custDataLst>
          </p:nvPr>
        </p:nvSpPr>
        <p:spPr>
          <a:xfrm>
            <a:off x="6576931" y="4101091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amoureux</a:t>
            </a:r>
            <a:endParaRPr lang="fr-CA" sz="5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7467754" y="2987024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8119494" y="3248902"/>
            <a:ext cx="2169184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amour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7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4.44444E-6 L 0.00156 0.00023 C 0.00417 0.01018 0.00456 0.01319 0.00742 0.02037 C 0.00833 0.02291 0.01211 0.03171 0.0125 0.03402 C 0.01276 0.03541 0.01289 0.0368 0.01328 0.03819 C 0.01497 0.04421 0.01536 0.04305 0.01758 0.04768 C 0.01836 0.0493 0.01888 0.05162 0.01979 0.05324 C 0.02057 0.05486 0.02188 0.05578 0.02279 0.05717 C 0.02591 0.06342 0.02383 0.06157 0.0263 0.06689 C 0.02721 0.06898 0.02826 0.0706 0.02917 0.07245 C 0.02943 0.07384 0.02956 0.07523 0.02995 0.07662 C 0.03034 0.078 0.03099 0.07939 0.03151 0.08055 C 0.03594 0.09236 0.03164 0.08055 0.03516 0.09027 C 0.03529 0.09189 0.03542 0.09398 0.03581 0.09583 C 0.0362 0.09722 0.03698 0.09814 0.03737 0.09976 C 0.03815 0.10439 0.03841 0.11018 0.03945 0.11481 C 0.04323 0.13171 0.03867 0.11088 0.04245 0.12453 C 0.04284 0.12569 0.04284 0.12731 0.0431 0.1287 C 0.04349 0.13055 0.04414 0.13217 0.04453 0.13402 C 0.04518 0.1368 0.04557 0.13958 0.04609 0.14213 C 0.04648 0.14467 0.04714 0.14699 0.04753 0.14907 C 0.04779 0.15046 0.04779 0.15185 0.04818 0.15347 C 0.04961 0.15787 0.05182 0.16203 0.05273 0.16689 C 0.05286 0.16828 0.05286 0.17013 0.05326 0.17106 C 0.05417 0.17314 0.05547 0.17453 0.05638 0.17638 C 0.05742 0.17916 0.05807 0.18217 0.05924 0.18472 C 0.06081 0.18842 0.06276 0.19074 0.06432 0.19421 C 0.0651 0.19629 0.06563 0.19838 0.06654 0.19976 C 0.07318 0.2125 0.06549 0.19444 0.0724 0.20949 C 0.07292 0.21064 0.07318 0.2125 0.07383 0.21365 C 0.07539 0.21689 0.07747 0.21944 0.07891 0.22314 C 0.07969 0.225 0.08034 0.22685 0.08112 0.2287 C 0.0819 0.23032 0.08268 0.23125 0.08333 0.23287 C 0.08411 0.23495 0.08464 0.2375 0.08555 0.23958 C 0.0862 0.2412 0.08711 0.24213 0.08763 0.24375 C 0.08828 0.2456 0.08841 0.24768 0.08919 0.2493 C 0.08997 0.25092 0.09128 0.25162 0.09219 0.25324 C 0.09284 0.25509 0.09349 0.25717 0.09427 0.25879 C 0.09596 0.26203 0.09935 0.26828 0.09935 0.26851 C 0.09961 0.26967 0.09974 0.27129 0.10013 0.27268 C 0.10143 0.27662 0.10273 0.2787 0.10456 0.28217 C 0.10482 0.28356 0.10482 0.28495 0.10521 0.28611 C 0.10638 0.28958 0.10794 0.2912 0.10964 0.29305 C 0.11224 0.30324 0.10964 0.29421 0.11328 0.30254 C 0.11641 0.30949 0.11289 0.30439 0.11706 0.30949 C 0.11445 0.31226 0.11289 0.31435 0.11042 0.31643 C 0.10742 0.31875 0.10469 0.32199 0.10169 0.32338 C 0.09961 0.3243 0.09766 0.32476 0.0957 0.32592 C 0.09401 0.32708 0.09232 0.3287 0.09063 0.33032 C 0.08841 0.33171 0.0862 0.33263 0.08398 0.33425 C 0.08242 0.33541 0.08073 0.33703 0.07891 0.33819 C 0.07734 0.33958 0.07552 0.34004 0.07383 0.3412 C 0.07214 0.34236 0.07044 0.34398 0.06862 0.34513 C 0.06146 0.34976 0.06484 0.3456 0.05924 0.35069 C 0.05677 0.35277 0.05443 0.35601 0.05195 0.35763 C 0.04805 0.35995 0.04362 0.3625 0.04023 0.36574 C 0.03815 0.36759 0.0362 0.36898 0.03438 0.37106 C 0.03307 0.37268 0.03203 0.3743 0.03073 0.37546 C 0.02826 0.37731 0.02591 0.37963 0.02331 0.38101 C 0.02253 0.38148 0.02148 0.38171 0.02044 0.38217 C 0.0194 0.38287 0.01849 0.38425 0.01758 0.38495 C 0.01615 0.38588 0.01458 0.38657 0.01328 0.3875 C 0.01237 0.38819 0.01185 0.38981 0.01094 0.3905 C 0.00977 0.39166 0.00846 0.39213 0.00742 0.39305 C 0.00638 0.39398 0.00547 0.39513 0.00443 0.39583 C 0.00365 0.39629 0.00299 0.39652 0.00221 0.39722 C 0.00013 0.3993 -0.00156 0.40277 -0.00365 0.40416 C -0.00612 0.40555 -0.00625 0.40532 -0.00872 0.40833 C -0.00951 0.40902 -0.01016 0.41041 -0.01094 0.41088 C -0.01198 0.4118 -0.01341 0.4118 -0.01458 0.41226 C -0.01797 0.41388 -0.02135 0.41597 -0.02487 0.41782 C -0.02643 0.41875 -0.02826 0.41944 -0.02995 0.4206 L -0.03867 0.42615 L -0.04531 0.43009 C -0.04609 0.43101 -0.04661 0.4324 -0.0474 0.4331 C -0.04831 0.43379 -0.04948 0.43379 -0.05039 0.43425 C -0.05156 0.43518 -0.05273 0.43611 -0.05404 0.43703 C -0.05482 0.4375 -0.0556 0.43773 -0.05612 0.43842 C -0.05703 0.43912 -0.05755 0.4405 -0.05846 0.4412 C -0.06159 0.44421 -0.06302 0.44398 -0.06641 0.44652 C -0.06745 0.44722 -0.06836 0.44884 -0.0694 0.44953 C -0.07031 0.45 -0.07135 0.45023 -0.07227 0.45069 C -0.07917 0.45532 -0.07122 0.45115 -0.07812 0.45763 C -0.07956 0.45902 -0.08099 0.45925 -0.08255 0.46041 C -0.08451 0.4618 -0.08633 0.46388 -0.08841 0.46597 C -0.08932 0.46689 -0.09023 0.46805 -0.09128 0.46851 L -0.09427 0.4699 C -0.09557 0.47175 -0.09701 0.47384 -0.09857 0.47546 C -0.09961 0.47638 -0.10052 0.47708 -0.10143 0.47824 C -0.10378 0.48101 -0.1056 0.48541 -0.10807 0.48773 C -0.10911 0.48865 -0.11016 0.48912 -0.11094 0.49027 C -0.11185 0.49166 -0.11237 0.49328 -0.11328 0.49467 C -0.11562 0.49861 -0.11875 0.50162 -0.12122 0.50555 C -0.12201 0.50671 -0.12253 0.50879 -0.12344 0.50972 C -0.12409 0.51041 -0.125 0.51041 -0.12552 0.51111 C -0.12656 0.5118 -0.1276 0.51273 -0.12852 0.51365 C -0.12995 0.51527 -0.13216 0.51921 -0.13372 0.5206 C -0.13437 0.52129 -0.13503 0.52129 -0.13581 0.52199 C -0.13685 0.52268 -0.13776 0.52384 -0.1388 0.52453 C -0.13958 0.52546 -0.14023 0.52569 -0.14089 0.52615 C -0.14492 0.52939 -0.1444 0.52986 -0.14753 0.53148 C -0.14948 0.5324 -0.15156 0.53263 -0.15339 0.53449 L -0.15924 0.53981 C -0.16016 0.54074 -0.16107 0.54213 -0.16211 0.54259 L -0.16497 0.54398 C -0.17005 0.55 -0.1638 0.54328 -0.17161 0.54791 C -0.17253 0.54838 -0.17305 0.55 -0.17383 0.55092 C -0.17474 0.55162 -0.17578 0.55162 -0.17682 0.55231 C -0.17799 0.553 -0.1793 0.55416 -0.18034 0.55486 C -0.18229 0.55601 -0.18503 0.55671 -0.18698 0.55763 C -0.18906 0.55833 -0.19089 0.55972 -0.19284 0.56041 C -0.19518 0.56134 -0.19779 0.56203 -0.20013 0.56319 C -0.20091 0.56342 -0.20156 0.56412 -0.20234 0.56435 C -0.20404 0.56527 -0.20573 0.56643 -0.20742 0.56736 C -0.21029 0.56851 -0.21758 0.56967 -0.21979 0.5699 C -0.22161 0.57083 -0.22331 0.57199 -0.225 0.57268 C -0.22839 0.5743 -0.23086 0.57453 -0.23437 0.57569 C -0.23737 0.575 -0.24036 0.57476 -0.24336 0.57407 C -0.24414 0.57384 -0.24518 0.57291 -0.24622 0.57268 C -0.24818 0.57199 -0.25 0.57175 -0.25208 0.57129 C -0.25469 0.56805 -0.25443 0.56898 -0.25638 0.56319 C -0.25703 0.56134 -0.25742 0.55972 -0.25794 0.55763 C -0.2582 0.55625 -0.25846 0.55347 -0.25846 0.5537 L -0.25846 0.55347 L -0.25846 0.5537 " pathEditMode="relative" rAng="0" ptsTypes="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7" y="2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B6D37B5A-0C8A-E642-AF1C-99096801189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-1"/>
            <a:ext cx="10938049" cy="7746011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474720" y="807720"/>
            <a:ext cx="5242560" cy="5242560"/>
          </a:xfrm>
          <a:prstGeom prst="ellipse">
            <a:avLst/>
          </a:prstGeom>
          <a:solidFill>
            <a:srgbClr val="9BD5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712175" y="1883496"/>
            <a:ext cx="4767652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36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Lis les mots de base.</a:t>
            </a:r>
            <a:endParaRPr lang="fr-CA" sz="3600" dirty="0">
              <a:solidFill>
                <a:srgbClr val="27235C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fr-CA" sz="3600" dirty="0">
                <a:solidFill>
                  <a:srgbClr val="27235C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fr-CA" sz="36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Lis le mot construit.</a:t>
            </a:r>
          </a:p>
          <a:p>
            <a:pPr algn="ctr"/>
            <a:r>
              <a:rPr lang="fr-CA" sz="36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Classe le mot </a:t>
            </a:r>
          </a:p>
          <a:p>
            <a:pPr algn="ctr"/>
            <a:r>
              <a:rPr lang="fr-CA" sz="36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dans la bonne famille.</a:t>
            </a:r>
            <a:endParaRPr lang="fr-CA" sz="3600" dirty="0">
              <a:solidFill>
                <a:srgbClr val="27235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6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99486" y="4766124"/>
            <a:ext cx="1193023" cy="1148074"/>
          </a:xfrm>
          <a:prstGeom prst="ellipse">
            <a:avLst/>
          </a:prstGeom>
          <a:ln w="38100" cap="sq">
            <a:solidFill>
              <a:srgbClr val="27235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</p:spTree>
    <p:extLst>
      <p:ext uri="{BB962C8B-B14F-4D97-AF65-F5344CB8AC3E}">
        <p14:creationId xmlns:p14="http://schemas.microsoft.com/office/powerpoint/2010/main" val="273089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74720" y="807720"/>
            <a:ext cx="5242560" cy="5242560"/>
          </a:xfrm>
          <a:prstGeom prst="ellipse">
            <a:avLst/>
          </a:prstGeom>
          <a:solidFill>
            <a:srgbClr val="9BD5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562291" y="2644170"/>
            <a:ext cx="506741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4800" dirty="0">
                <a:solidFill>
                  <a:srgbClr val="27235C"/>
                </a:solidFill>
                <a:latin typeface="Comic Sans MS" panose="030F0702030302020204" pitchFamily="66" charset="0"/>
              </a:rPr>
              <a:t>Tu </a:t>
            </a:r>
            <a:r>
              <a:rPr lang="fr-CA" sz="48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fais </a:t>
            </a:r>
          </a:p>
          <a:p>
            <a:pPr algn="ctr"/>
            <a:r>
              <a:rPr lang="fr-CA" sz="48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un dernier essai?</a:t>
            </a:r>
            <a:endParaRPr lang="fr-CA" sz="3200" dirty="0">
              <a:solidFill>
                <a:srgbClr val="27235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3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99488" y="4604184"/>
            <a:ext cx="1193023" cy="1148074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DD6F96B-4C79-2743-BC12-5871863EEFD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C99E91F-F5F3-D244-B645-7AD02AF9A6A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798BC3-B9FB-584B-B0D3-C2BB97D2CCF3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AFBD0C-227C-AF41-B023-40575DE6ACB1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32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34336" y="3691653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8098" y="409480"/>
            <a:ext cx="58815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</a:t>
            </a:r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les mots de base.</a:t>
            </a:r>
            <a:endParaRPr lang="fr-CA" sz="3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7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10131552" y="409480"/>
            <a:ext cx="1599447" cy="1559120"/>
          </a:xfrm>
          <a:prstGeom prst="ellipse">
            <a:avLst/>
          </a:prstGeom>
          <a:ln w="38100" cap="sq">
            <a:solidFill>
              <a:srgbClr val="9BD5E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659815" y="3879839"/>
            <a:ext cx="2021707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rouge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7458610" y="3617960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8205728" y="3879838"/>
            <a:ext cx="1978427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smtClean="0">
                <a:solidFill>
                  <a:srgbClr val="27235C"/>
                </a:solidFill>
                <a:latin typeface="Comic Sans MS" panose="030F0702030302020204" pitchFamily="66" charset="0"/>
              </a:rPr>
              <a:t>route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98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8098" y="409480"/>
            <a:ext cx="7688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</a:t>
            </a:r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le mot construit.</a:t>
            </a:r>
          </a:p>
          <a:p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Choisis sa famille.</a:t>
            </a:r>
            <a:endParaRPr lang="fr-CA" sz="3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467754" y="2987024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214872" y="3248902"/>
            <a:ext cx="1978427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route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 à coins arrondis 14"/>
          <p:cNvSpPr/>
          <p:nvPr>
            <p:custDataLst>
              <p:tags r:id="rId8"/>
            </p:custDataLst>
          </p:nvPr>
        </p:nvSpPr>
        <p:spPr>
          <a:xfrm>
            <a:off x="3468845" y="1384127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rougir</a:t>
            </a:r>
            <a:endParaRPr lang="fr-CA" sz="5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0453749" y="428389"/>
            <a:ext cx="1453312" cy="1517203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217800" y="2996709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943279" y="3184895"/>
            <a:ext cx="2021707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rouge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50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95 0.00555 L 0.00495 0.00578 C 0.00703 0.00694 0.00885 0.00995 0.0112 0.00995 C 0.01354 0.00995 0.01576 0.00694 0.01836 0.00555 C 0.01966 0.00439 0.02122 0.0037 0.02279 0.00231 C 0.02617 4.44444E-6 0.0293 -0.00348 0.03281 -0.0051 C 0.04323 -0.01088 0.03346 -0.0051 0.04388 -0.01297 C 0.05404 -0.02061 0.04245 -0.01088 0.05391 -0.01899 C 0.0668 -0.02825 0.0526 -0.01991 0.06406 -0.02662 C 0.06797 -0.02917 0.0694 -0.02894 0.07266 -0.03311 C 0.07747 -0.03912 0.07383 -0.03635 0.07891 -0.04051 C 0.08125 -0.0426 0.08411 -0.04445 0.08659 -0.04676 C 0.08763 -0.04769 0.08867 -0.04838 0.08971 -0.04977 C 0.09063 -0.0507 0.09128 -0.05209 0.09206 -0.05278 C 0.09414 -0.0551 0.09635 -0.05649 0.09831 -0.0588 L 0.10286 -0.06528 C 0.10365 -0.06621 0.10443 -0.0669 0.10534 -0.06829 C 0.10625 -0.06968 0.10729 -0.0713 0.10846 -0.07269 C 0.10911 -0.07385 0.11003 -0.07477 0.11068 -0.07593 C 0.11146 -0.07732 0.11211 -0.07917 0.11302 -0.08056 C 0.11406 -0.08195 0.11523 -0.08218 0.11602 -0.08334 C 0.11706 -0.08473 0.11771 -0.08681 0.11849 -0.08797 C 0.12279 -0.09584 0.12174 -0.09306 0.12617 -0.09885 C 0.12799 -0.10093 0.1293 -0.10325 0.13086 -0.10487 C 0.13216 -0.10649 0.13372 -0.10672 0.1349 -0.10811 C 0.13646 -0.10973 0.13776 -0.11227 0.13958 -0.11412 C 0.14284 -0.11806 0.14297 -0.11713 0.14661 -0.12014 C 0.14961 -0.12315 0.1526 -0.12709 0.15586 -0.12963 C 0.15833 -0.13149 0.1612 -0.13287 0.16367 -0.13565 C 0.16471 -0.13727 0.16615 -0.13912 0.16758 -0.14028 C 0.16927 -0.14167 0.17096 -0.14213 0.17305 -0.14352 C 0.17448 -0.14422 0.17604 -0.14514 0.1776 -0.1463 C 0.17943 -0.14792 0.18125 -0.14977 0.18307 -0.15116 C 0.18815 -0.15463 0.18854 -0.15325 0.19323 -0.15718 C 0.19792 -0.16088 0.1974 -0.16204 0.20169 -0.16482 C 0.20391 -0.16598 0.20586 -0.16644 0.20794 -0.16783 C 0.20898 -0.16875 0.21003 -0.17014 0.2112 -0.17084 C 0.21237 -0.172 0.21354 -0.17315 0.21497 -0.17408 C 0.2181 -0.17616 0.22135 -0.17686 0.22435 -0.1801 C 0.22565 -0.18172 0.22682 -0.18311 0.22813 -0.18473 C 0.22904 -0.18565 0.22982 -0.18704 0.2306 -0.18774 C 0.23151 -0.18866 0.23255 -0.18889 0.23359 -0.18959 C 0.24036 -0.19977 0.23294 -0.18982 0.23971 -0.19561 C 0.24063 -0.1963 0.24505 -0.20255 0.24544 -0.20301 C 0.24922 -0.20834 0.24622 -0.20394 0.25078 -0.20903 C 0.25156 -0.21042 0.25234 -0.21158 0.25313 -0.21227 C 0.25456 -0.21366 0.25781 -0.21505 0.25781 -0.21482 C 0.25924 -0.21482 0.2612 -0.21598 0.26237 -0.21389 C 0.26328 -0.21274 0.26289 -0.2095 0.26315 -0.20787 C 0.2638 -0.20463 0.26484 -0.19838 0.26484 -0.19815 C 0.26458 -0.19005 0.26445 -0.18125 0.26406 -0.17246 C 0.26393 -0.17084 0.26328 -0.16945 0.26315 -0.16783 C 0.26276 -0.16505 0.26263 -0.16181 0.26237 -0.15857 C 0.26211 -0.15186 0.26198 -0.14514 0.26159 -0.13889 C 0.26146 -0.13565 0.26107 -0.13287 0.26094 -0.12963 C 0.26042 -0.12292 0.26042 -0.11644 0.26016 -0.1095 C 0.26003 -0.10556 0.25951 -0.10139 0.25924 -0.09746 C 0.25898 -0.08959 0.25872 -0.08195 0.25846 -0.07431 C 0.25872 -0.05672 0.25885 -0.03959 0.25924 -0.02223 C 0.25938 -0.01852 0.26042 -0.01227 0.26094 -0.00834 C 0.2612 -0.00533 0.26146 -0.00232 0.26159 0.00092 C 0.26185 0.02129 0.26237 0.04166 0.26237 0.06226 C 0.26237 0.06828 0.26198 0.0743 0.26159 0.08055 C 0.26159 0.08263 0.26107 0.08449 0.26094 0.08657 C 0.26042 0.08981 0.26042 0.09282 0.26016 0.09583 C 0.25938 0.10486 0.25977 0.10671 0.25846 0.11435 L 0.25534 0.13263 C 0.25508 0.13449 0.25482 0.13564 0.25469 0.13726 C 0.2526 0.15347 0.25547 0.12939 0.25313 0.15578 C 0.25299 0.15717 0.2526 0.15879 0.25234 0.16041 C 0.25156 0.1662 0.25117 0.17314 0.25078 0.1787 C 0.25052 0.18287 0.25039 0.18703 0.25 0.1912 C 0.24961 0.19629 0.24857 0.20601 0.24857 0.20671 C 0.2487 0.21851 0.24883 0.23101 0.24922 0.24328 C 0.24935 0.2456 0.24987 0.24838 0.25 0.25069 C 0.25026 0.25509 0.25039 0.25902 0.25078 0.26296 C 0.25091 0.26458 0.25117 0.2662 0.25156 0.26759 C 0.25273 0.27291 0.25313 0.27384 0.25469 0.27824 C 0.25495 0.28287 0.25508 0.28773 0.25534 0.29236 C 0.25573 0.29629 0.25703 0.2993 0.25781 0.30277 C 0.25807 0.30439 0.2582 0.30625 0.25846 0.3074 C 0.25951 0.3118 0.26159 0.3199 0.26159 0.32013 C 0.26185 0.32245 0.26198 0.325 0.26237 0.32754 C 0.26276 0.32963 0.26367 0.33125 0.26406 0.33356 C 0.26458 0.3368 0.26497 0.33958 0.26549 0.34282 L 0.26628 0.34745 C 0.26654 0.34907 0.26784 0.35277 0.26706 0.35208 L 0.26406 0.34907 C 0.25313 0.35 0.24219 0.34976 0.23138 0.35208 C 0.21836 0.35486 0.21693 0.35925 0.20638 0.36574 C 0.20378 0.36759 0.20065 0.36875 0.19792 0.3706 C 0.19596 0.37152 0.19427 0.37384 0.19245 0.375 C 0.1875 0.37847 0.18255 0.38125 0.1776 0.38425 C 0.17357 0.3868 0.16953 0.3905 0.1651 0.39189 L 0.15508 0.39513 C 0.14831 0.39953 0.14167 0.40486 0.1349 0.40879 C 0.12799 0.41273 0.1207 0.4155 0.11393 0.42129 L 0.10052 0.43171 C 0.09779 0.43402 0.09492 0.4375 0.09206 0.43935 C 0.08945 0.44143 0.08685 0.44213 0.08424 0.44398 C 0.0638 0.45902 0.09922 0.44004 0.05716 0.4655 C 0.05365 0.46759 0.05026 0.46921 0.04688 0.47152 C 0.03919 0.47708 0.03177 0.48588 0.02357 0.49004 C 0.0026 0.50115 0.02865 0.48657 0.00495 0.50231 C 0.0013 0.50486 -0.00234 0.50601 -0.00599 0.50833 C -0.00964 0.51088 -0.01315 0.51388 -0.01693 0.5162 C -0.03359 0.52615 -0.03932 0.52708 -0.05729 0.53611 C -0.06094 0.53773 -0.06432 0.54097 -0.06823 0.54236 L -0.08919 0.55023 C -0.10156 0.5493 -0.11419 0.54953 -0.12656 0.54838 C -0.12852 0.54814 -0.14089 0.54143 -0.14219 0.54074 C -0.1444 0.53935 -0.14622 0.53726 -0.14831 0.53611 C -0.16849 0.52638 -0.13945 0.54421 -0.16159 0.53148 C -0.1638 0.53032 -0.16576 0.52824 -0.16784 0.52685 C -0.17018 0.525 -0.1724 0.52199 -0.17487 0.52083 C -0.17865 0.51875 -0.18268 0.51851 -0.18646 0.51782 C -0.1888 0.5162 -0.19115 0.51435 -0.19362 0.51296 C -0.1957 0.5118 -0.19818 0.51134 -0.20052 0.51018 C -0.20404 0.50763 -0.20781 0.50486 -0.21133 0.50231 C -0.21211 0.50185 -0.21302 0.50115 -0.2138 0.50069 C -0.21523 0.49976 -0.21667 0.49791 -0.21823 0.49768 L -0.22383 0.49606 C -0.22617 0.49351 -0.22799 0.49143 -0.22995 0.48865 C -0.23112 0.48703 -0.23229 0.48588 -0.2332 0.48402 C -0.24049 0.46967 -0.23021 0.48564 -0.23867 0.47338 C -0.23919 0.47106 -0.23958 0.46875 -0.24023 0.46713 C -0.24128 0.46435 -0.24297 0.46226 -0.24401 0.45949 C -0.24466 0.45787 -0.24505 0.45625 -0.24557 0.45463 C -0.2513 0.44189 -0.24674 0.45463 -0.25026 0.44398 C -0.25052 0.44189 -0.25065 0.44004 -0.25104 0.43796 C -0.25156 0.43472 -0.25221 0.43171 -0.2526 0.42847 C -0.25365 0.42129 -0.25456 0.41342 -0.25495 0.40578 C -0.25521 0.40138 -0.25508 0.3912 -0.25651 0.38564 C -0.25664 0.38518 -0.25703 0.38472 -0.25703 0.38425 L -0.25651 0.38263 " pathEditMode="relative" rAng="0" ptsTypes="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8098" y="409480"/>
            <a:ext cx="7688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</a:t>
            </a:r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le mot construit.</a:t>
            </a:r>
          </a:p>
          <a:p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Choisis sa famille.</a:t>
            </a:r>
            <a:endParaRPr lang="fr-CA" sz="3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15" name="Rectangle à coins arrondis 14"/>
          <p:cNvSpPr/>
          <p:nvPr>
            <p:custDataLst>
              <p:tags r:id="rId6"/>
            </p:custDataLst>
          </p:nvPr>
        </p:nvSpPr>
        <p:spPr>
          <a:xfrm>
            <a:off x="3468845" y="1384127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rougeur</a:t>
            </a:r>
            <a:endParaRPr lang="fr-CA" sz="5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Rectangle à coins arrondis 16"/>
          <p:cNvSpPr/>
          <p:nvPr>
            <p:custDataLst>
              <p:tags r:id="rId7"/>
            </p:custDataLst>
          </p:nvPr>
        </p:nvSpPr>
        <p:spPr>
          <a:xfrm>
            <a:off x="326976" y="4105326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rougir</a:t>
            </a:r>
            <a:endParaRPr lang="fr-CA" sz="5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217800" y="2996709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943279" y="3184895"/>
            <a:ext cx="2021707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rouge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467754" y="2987024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8214872" y="3248902"/>
            <a:ext cx="1978427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route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0453749" y="428389"/>
            <a:ext cx="1453312" cy="1517203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4031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208 L 0 0.00231 C -0.00169 -0.00209 -0.00326 -0.00625 -0.00495 -0.01019 C -0.00599 -0.01227 -0.00729 -0.01389 -0.0082 -0.01621 C -0.00885 -0.01806 -0.00885 -0.02061 -0.0099 -0.02223 C -0.01068 -0.02362 -0.01198 -0.02338 -0.01315 -0.02385 C -0.02005 -0.04144 -0.0112 -0.01945 -0.01784 -0.0345 C -0.0207 -0.04028 -0.02109 -0.04445 -0.02513 -0.04931 C -0.02604 -0.05024 -0.02682 -0.05139 -0.02747 -0.05232 C -0.0293 -0.05487 -0.03125 -0.05811 -0.03333 -0.06019 C -0.03424 -0.06112 -0.03542 -0.06181 -0.03646 -0.06297 C -0.03828 -0.06505 -0.04036 -0.06829 -0.04206 -0.07061 C -0.04297 -0.07176 -0.04362 -0.07292 -0.04453 -0.07385 C -0.04531 -0.07431 -0.04622 -0.07454 -0.04701 -0.075 C -0.04779 -0.0757 -0.04857 -0.07755 -0.04935 -0.07825 C -0.05937 -0.08635 -0.05 -0.07755 -0.05755 -0.08264 C -0.05859 -0.08357 -0.05951 -0.08496 -0.06068 -0.08588 C -0.06328 -0.08704 -0.06615 -0.08704 -0.06875 -0.08889 C -0.06953 -0.08936 -0.07044 -0.09028 -0.07109 -0.09051 C -0.07331 -0.09121 -0.07539 -0.09121 -0.07773 -0.0919 C -0.09362 -0.09746 -0.07396 -0.09283 -0.09141 -0.0963 C -0.09648 -0.09862 -0.09701 -0.09908 -0.1043 -0.09908 C -0.12578 -0.09908 -0.14727 -0.09838 -0.16888 -0.09792 C -0.1707 -0.09746 -0.17253 -0.09653 -0.17448 -0.0963 C -0.17826 -0.09561 -0.18203 -0.09561 -0.18581 -0.09491 L -0.20846 -0.08889 C -0.21016 -0.08843 -0.21224 -0.08727 -0.21406 -0.08704 L -0.22539 -0.08588 C -0.2375 -0.08125 -0.21693 -0.08889 -0.23737 -0.08264 C -0.24544 -0.08033 -0.2306 -0.08056 -0.24557 -0.07987 C -0.25872 -0.07894 -0.27187 -0.07894 -0.28503 -0.07825 C -0.28529 -0.07662 -0.28542 -0.075 -0.28594 -0.07385 C -0.28633 -0.072 -0.28711 -0.07084 -0.28737 -0.06922 C -0.28802 -0.06737 -0.28789 -0.06482 -0.28828 -0.06297 C -0.28906 -0.05996 -0.29154 -0.05394 -0.29154 -0.05371 C -0.29362 -0.02338 -0.29154 -0.05811 -0.2931 0.00509 C -0.29336 0.01041 -0.29414 0.02152 -0.29466 0.02777 C -0.29492 0.02986 -0.29531 0.03194 -0.29557 0.03379 C -0.29609 0.03703 -0.29727 0.04305 -0.29727 0.04328 C -0.29753 0.04652 -0.29766 0.05023 -0.29792 0.05347 C -0.29818 0.05509 -0.29844 0.05648 -0.29883 0.0581 C -0.30091 0.07152 -0.29844 0.05787 -0.30039 0.06898 C -0.30078 0.07384 -0.30143 0.08333 -0.30195 0.08842 C -0.30221 0.09027 -0.3026 0.09259 -0.30286 0.09467 C -0.30312 0.09699 -0.30339 0.09953 -0.30365 0.10185 C -0.30339 0.11713 -0.30326 0.1324 -0.30286 0.14745 C -0.30286 0.14907 -0.30221 0.15069 -0.30195 0.15185 C -0.29961 0.16782 -0.30339 0.1456 -0.29961 0.16713 C -0.29935 0.16875 -0.29896 0.17013 -0.29883 0.17175 C -0.29779 0.1824 -0.29844 0.178 -0.29727 0.18541 C -0.29701 0.18912 -0.29661 0.19351 -0.29635 0.19745 C -0.29609 0.20046 -0.29557 0.20347 -0.29557 0.20671 C -0.29557 0.2162 -0.29583 0.22592 -0.29635 0.23518 C -0.29661 0.2405 -0.29766 0.24513 -0.29792 0.25069 C -0.29818 0.25509 -0.29857 0.25972 -0.29883 0.26435 C -0.29974 0.28588 -0.29987 0.30185 -0.30039 0.32476 C -0.30013 0.34027 -0.29961 0.35601 -0.29961 0.37175 C -0.29961 0.44976 -0.29753 0.42847 -0.30117 0.46273 C -0.30104 0.49282 -0.30169 0.52338 -0.30039 0.55347 C -0.30026 0.55555 -0.29831 0.55486 -0.29727 0.55486 C -0.29206 0.55486 -0.28698 0.55393 -0.28177 0.55347 C -0.28099 0.55277 -0.28021 0.55231 -0.27943 0.55208 C -0.27826 0.55138 -0.27721 0.55115 -0.27617 0.55046 C -0.27448 0.54953 -0.27135 0.54722 -0.27135 0.54745 C -0.27044 0.54606 -0.26966 0.54467 -0.26888 0.54282 C -0.26771 0.54004 -0.26706 0.53611 -0.26576 0.53379 L -0.26081 0.52453 C -0.26042 0.52152 -0.26029 0.51851 -0.25924 0.51527 C -0.25872 0.51412 -0.25794 0.5125 -0.25755 0.51111 C -0.2569 0.5081 -0.25664 0.50509 -0.25599 0.50208 C -0.25573 0.50046 -0.25547 0.49884 -0.25521 0.49745 C -0.25404 0.48888 -0.25469 0.49351 -0.25365 0.48402 C -0.25378 0.47963 -0.25365 0.47546 -0.2543 0.47175 C -0.25482 0.46967 -0.25807 0.46504 -0.25924 0.46412 C -0.2599 0.46342 -0.26094 0.46342 -0.26159 0.46273 C -0.2625 0.4618 -0.26315 0.46041 -0.26406 0.45925 C -0.26576 0.4581 -0.26888 0.45648 -0.26888 0.45671 C -0.27539 0.45694 -0.28177 0.45671 -0.28828 0.4581 C -0.28997 0.45833 -0.2918 0.45902 -0.2931 0.46111 C -0.29466 0.46319 -0.29609 0.46597 -0.29792 0.46713 C -0.29883 0.46759 -0.29961 0.46782 -0.30039 0.46851 C -0.30208 0.47037 -0.30521 0.47476 -0.30521 0.475 C -0.30573 0.47638 -0.30625 0.47777 -0.3069 0.47916 C -0.30846 0.4824 -0.31042 0.48472 -0.31172 0.48842 C -0.31224 0.48981 -0.31289 0.4912 -0.31328 0.49282 C -0.3138 0.49421 -0.3138 0.49606 -0.31419 0.49745 C -0.31471 0.49976 -0.31576 0.50138 -0.31654 0.50324 C -0.31706 0.50509 -0.31771 0.50671 -0.3181 0.5081 C -0.32005 0.52222 -0.31823 0.51736 -0.32214 0.52453 C -0.3224 0.5287 -0.32253 0.53287 -0.32305 0.5368 C -0.32318 0.53888 -0.32357 0.54074 -0.32383 0.54282 C -0.32409 0.54606 -0.32435 0.54884 -0.32448 0.55208 C -0.32396 0.56481 -0.32591 0.56574 -0.32135 0.57013 C -0.32057 0.5706 -0.31979 0.57106 -0.31888 0.57175 C -0.31016 0.57106 -0.30117 0.57083 -0.29232 0.57013 C -0.29154 0.5699 -0.29076 0.56898 -0.28997 0.56851 C -0.2888 0.56805 -0.28776 0.56759 -0.28672 0.56713 C -0.28594 0.56666 -0.28503 0.56597 -0.28424 0.5655 C -0.28008 0.56342 -0.27982 0.56388 -0.27448 0.56273 C -0.26784 0.55833 -0.27865 0.56481 -0.26654 0.55925 C -0.25846 0.55601 -0.26458 0.55648 -0.25924 0.55648 L -0.25924 0.55671 " pathEditMode="relative" rAng="0" ptsTypes="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24" y="2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8098" y="409480"/>
            <a:ext cx="7688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</a:t>
            </a:r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le mot construit.</a:t>
            </a:r>
          </a:p>
          <a:p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Choisis sa famille.</a:t>
            </a:r>
            <a:endParaRPr lang="fr-CA" sz="3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15" name="Rectangle à coins arrondis 14"/>
          <p:cNvSpPr/>
          <p:nvPr>
            <p:custDataLst>
              <p:tags r:id="rId6"/>
            </p:custDataLst>
          </p:nvPr>
        </p:nvSpPr>
        <p:spPr>
          <a:xfrm>
            <a:off x="3468845" y="1384127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routier</a:t>
            </a:r>
            <a:endParaRPr lang="fr-CA" sz="5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ctangle à coins arrondis 13"/>
          <p:cNvSpPr/>
          <p:nvPr>
            <p:custDataLst>
              <p:tags r:id="rId7"/>
            </p:custDataLst>
          </p:nvPr>
        </p:nvSpPr>
        <p:spPr>
          <a:xfrm>
            <a:off x="326976" y="5213943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rougeur</a:t>
            </a:r>
            <a:endParaRPr lang="fr-CA" sz="5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7467754" y="2987024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214872" y="3248902"/>
            <a:ext cx="1978427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route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0453749" y="428389"/>
            <a:ext cx="1453312" cy="1517203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Rectangle à coins arrondis 18"/>
          <p:cNvSpPr/>
          <p:nvPr>
            <p:custDataLst>
              <p:tags r:id="rId11"/>
            </p:custDataLst>
          </p:nvPr>
        </p:nvSpPr>
        <p:spPr>
          <a:xfrm>
            <a:off x="326976" y="4087038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rougir</a:t>
            </a:r>
            <a:endParaRPr lang="fr-CA" sz="5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217800" y="2996709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1943279" y="3184895"/>
            <a:ext cx="2021707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rouge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82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 0.00023 C 0.00143 0.00509 0.00339 0.01018 0.00456 0.01574 C 0.00534 0.01759 0.00573 0.01944 0.00612 0.02152 C 0.0082 0.0287 0.00703 0.02268 0.00885 0.03125 C 0.00924 0.03287 0.00938 0.03402 0.00964 0.03564 C 0.01055 0.04166 0.01055 0.04166 0.0112 0.04838 C 0.01133 0.05046 0.01159 0.05231 0.01172 0.05416 C 0.01224 0.05694 0.01289 0.05972 0.01328 0.06273 C 0.01367 0.0655 0.01406 0.06967 0.01458 0.07268 C 0.01497 0.07453 0.01576 0.07638 0.01615 0.07824 C 0.01706 0.08263 0.01875 0.09282 0.02031 0.09814 C 0.02292 0.10671 0.02305 0.10486 0.02461 0.11226 C 0.02643 0.12037 0.02409 0.11273 0.02682 0.12245 C 0.02734 0.12384 0.02773 0.12523 0.02813 0.12662 C 0.02865 0.12777 0.02878 0.12939 0.02904 0.13078 C 0.0293 0.13287 0.0293 0.13472 0.02956 0.13657 C 0.03008 0.13865 0.03099 0.1405 0.03177 0.14213 C 0.03203 0.14375 0.03216 0.14513 0.03255 0.14629 C 0.03333 0.14953 0.03477 0.153 0.03594 0.15509 C 0.03737 0.15717 0.0388 0.15879 0.04036 0.16064 C 0.04323 0.16458 0.04154 0.16319 0.04518 0.16481 C 0.05091 0.16435 0.05664 0.16435 0.0625 0.16365 C 0.06589 0.16319 0.06471 0.16203 0.06732 0.15925 C 0.06836 0.15833 0.07148 0.15694 0.07227 0.15648 C 0.07461 0.15347 0.07474 0.153 0.07721 0.15092 C 0.07813 0.15 0.07865 0.15 0.07956 0.1493 C 0.08034 0.14861 0.08086 0.14745 0.08164 0.14629 C 0.08411 0.14375 0.08424 0.14398 0.08659 0.14213 C 0.08776 0.1405 0.09023 0.1368 0.09167 0.13495 C 0.0957 0.13032 0.0931 0.13425 0.09661 0.12939 C 0.09766 0.128 0.09831 0.12662 0.09948 0.12523 C 0.10078 0.12314 0.10234 0.12152 0.10378 0.11944 C 0.10495 0.11782 0.10729 0.11412 0.10859 0.11226 C 0.10964 0.11134 0.11055 0.11088 0.11159 0.10949 C 0.1125 0.10833 0.11289 0.10648 0.11367 0.10509 C 0.11458 0.10393 0.11563 0.1037 0.11641 0.10254 C 0.11745 0.10115 0.11797 0.09953 0.11875 0.09814 C 0.11953 0.09652 0.12057 0.0956 0.12148 0.09375 C 0.1224 0.09259 0.12305 0.09074 0.1237 0.08958 C 0.12474 0.08773 0.12591 0.08564 0.12721 0.08402 C 0.12969 0.08009 0.12943 0.08194 0.13203 0.07685 C 0.13333 0.075 0.13398 0.07291 0.13503 0.07106 C 0.13607 0.06944 0.1375 0.06851 0.13867 0.06689 C 0.14857 0.05162 0.13385 0.07129 0.14505 0.05555 C 0.14622 0.05416 0.1474 0.05277 0.1487 0.05138 C 0.14948 0.05046 0.15 0.0493 0.15078 0.04838 C 0.15156 0.04745 0.15273 0.04699 0.15352 0.0456 C 0.15482 0.04398 0.15534 0.04143 0.15651 0.04004 C 0.15729 0.03842 0.15833 0.03796 0.15938 0.03703 C 0.16549 0.02963 0.16146 0.03287 0.16576 0.02986 C 0.1707 0.02222 0.16784 0.02592 0.17344 0.01851 C 0.17422 0.01759 0.175 0.01713 0.17578 0.01574 C 0.17643 0.01435 0.17708 0.0125 0.17786 0.01134 C 0.17904 0.00949 0.18099 0.0081 0.18203 0.00578 C 0.18607 -0.00209 0.18255 0.00463 0.18646 -0.00116 C 0.19674 -0.0169 0.18893 -0.00625 0.19701 -0.01713 C 0.19766 -0.01806 0.19844 -0.01899 0.19922 -0.01968 C 0.2 -0.02084 0.20104 -0.02176 0.20208 -0.02269 C 0.2043 -0.02524 0.20469 -0.02662 0.2069 -0.02987 C 0.2082 -0.03125 0.20938 -0.03287 0.21042 -0.03403 C 0.2112 -0.03473 0.21211 -0.03473 0.21263 -0.03565 C 0.2138 -0.03635 0.21458 -0.0375 0.21549 -0.0382 C 0.21641 -0.03912 0.21693 -0.03936 0.21758 -0.03982 C 0.2224 -0.04399 0.21888 -0.04144 0.22422 -0.047 C 0.23034 -0.05301 0.22513 -0.047 0.23047 -0.05116 C 0.23151 -0.05186 0.23242 -0.05301 0.23333 -0.05371 C 0.23802 -0.05348 0.24232 -0.05348 0.24688 -0.05255 C 0.24948 -0.05186 0.25286 -0.04375 0.25391 -0.04121 C 0.25951 -0.0301 0.25299 -0.04422 0.25755 -0.03102 C 0.2582 -0.02963 0.25911 -0.02848 0.25964 -0.02686 C 0.26068 -0.02524 0.26133 -0.02315 0.26185 -0.0213 C 0.26211 -0.01968 0.26224 -0.01829 0.2625 -0.01713 C 0.26315 -0.01551 0.26354 -0.01436 0.26393 -0.0125 C 0.26432 -0.01088 0.26445 -0.0088 0.26471 -0.00695 C 0.26484 -0.00579 0.26523 -0.00417 0.26576 -0.00278 C 0.26523 0.00717 0.2651 0.01736 0.26471 0.02708 C 0.26458 0.0287 0.26419 0.02986 0.26393 0.03125 C 0.26367 0.03333 0.26354 0.03495 0.26341 0.03703 C 0.26315 0.03958 0.26315 0.04189 0.2625 0.04421 C 0.26224 0.0456 0.26159 0.04699 0.26133 0.04838 C 0.26094 0.04976 0.26094 0.05138 0.26055 0.05254 C 0.2599 0.05463 0.25938 0.05625 0.25911 0.05833 C 0.25872 0.06018 0.25859 0.06226 0.25833 0.06388 C 0.25781 0.06689 0.25729 0.0699 0.2569 0.07268 C 0.25612 0.07731 0.25586 0.0787 0.25469 0.08402 C 0.2543 0.08588 0.25378 0.08773 0.25339 0.08958 C 0.25313 0.09305 0.25299 0.09629 0.25273 0.09953 C 0.25182 0.10509 0.25091 0.10486 0.24987 0.10949 C 0.24935 0.11088 0.24922 0.11226 0.24896 0.11388 C 0.24792 0.11967 0.24674 0.12106 0.24622 0.128 C 0.24401 0.153 0.24674 0.12175 0.24479 0.14375 C 0.2444 0.14699 0.24388 0.15578 0.24336 0.15925 C 0.24297 0.16226 0.24232 0.16481 0.24193 0.16782 C 0.24167 0.1699 0.24141 0.17152 0.24128 0.17361 C 0.24089 0.17615 0.24089 0.17916 0.24049 0.18194 C 0.23984 0.18912 0.23919 0.19027 0.23776 0.19629 C 0.2375 0.1993 0.23724 0.20185 0.23698 0.20486 C 0.23646 0.20856 0.23594 0.21226 0.23568 0.2162 L 0.23411 0.23333 C 0.23438 0.25601 0.23411 0.2787 0.2349 0.30138 C 0.2349 0.30439 0.23594 0.30717 0.23607 0.30995 C 0.23659 0.31319 0.23776 0.32222 0.23828 0.32407 C 0.23867 0.32569 0.23945 0.32685 0.23997 0.32847 C 0.24023 0.32986 0.24023 0.33148 0.24049 0.33287 C 0.24141 0.33564 0.24232 0.33842 0.24336 0.3412 C 0.24388 0.34259 0.2444 0.34398 0.24479 0.3456 L 0.24688 0.35833 C 0.24714 0.35972 0.24714 0.36134 0.24766 0.36273 C 0.2513 0.37361 0.25 0.36782 0.25182 0.37963 L 0.25273 0.38379 C 0.25339 0.38865 0.25247 0.38796 0.25391 0.38796 L 0.25391 0.38842 " pathEditMode="relative" rAng="0" ptsTypes="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8098" y="409480"/>
            <a:ext cx="7688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</a:t>
            </a:r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le mot construit.</a:t>
            </a:r>
          </a:p>
          <a:p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Choisis sa famille.</a:t>
            </a:r>
            <a:endParaRPr lang="fr-CA" sz="3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15" name="Rectangle à coins arrondis 14"/>
          <p:cNvSpPr/>
          <p:nvPr>
            <p:custDataLst>
              <p:tags r:id="rId6"/>
            </p:custDataLst>
          </p:nvPr>
        </p:nvSpPr>
        <p:spPr>
          <a:xfrm>
            <a:off x="3468845" y="1384127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autoroute</a:t>
            </a:r>
            <a:endParaRPr lang="fr-CA" sz="5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0453749" y="428389"/>
            <a:ext cx="1453312" cy="1517203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Rectangle à coins arrondis 18"/>
          <p:cNvSpPr/>
          <p:nvPr>
            <p:custDataLst>
              <p:tags r:id="rId8"/>
            </p:custDataLst>
          </p:nvPr>
        </p:nvSpPr>
        <p:spPr>
          <a:xfrm>
            <a:off x="326976" y="5173659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rougeur</a:t>
            </a:r>
            <a:endParaRPr lang="fr-CA" sz="5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Rectangle à coins arrondis 22"/>
          <p:cNvSpPr/>
          <p:nvPr>
            <p:custDataLst>
              <p:tags r:id="rId9"/>
            </p:custDataLst>
          </p:nvPr>
        </p:nvSpPr>
        <p:spPr>
          <a:xfrm>
            <a:off x="6576931" y="4101091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routier</a:t>
            </a:r>
            <a:endParaRPr lang="fr-CA" sz="5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467754" y="2987024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8214872" y="3248902"/>
            <a:ext cx="1978427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route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Rectangle à coins arrondis 26"/>
          <p:cNvSpPr/>
          <p:nvPr>
            <p:custDataLst>
              <p:tags r:id="rId12"/>
            </p:custDataLst>
          </p:nvPr>
        </p:nvSpPr>
        <p:spPr>
          <a:xfrm>
            <a:off x="326976" y="4087038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rougir</a:t>
            </a:r>
            <a:endParaRPr lang="fr-CA" sz="5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1217800" y="2996709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1943279" y="3184895"/>
            <a:ext cx="2021707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rouge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07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4.44444E-6 L 0.00078 0.00023 C 0.00026 0.00416 -0.00013 0.00833 -0.00078 0.0125 C -0.00182 0.01921 -0.00234 0.01736 -0.00378 0.02268 C -0.0069 0.03495 0.00078 0.01481 -0.00755 0.03842 C -0.0151 0.05995 -0.0069 0.03796 -0.01276 0.05138 C -0.01628 0.05925 -0.01211 0.05162 -0.01576 0.06134 C -0.01641 0.06296 -0.01732 0.06412 -0.01797 0.0655 C -0.0224 0.075 -0.0181 0.06828 -0.02344 0.07569 C -0.02812 0.0905 -0.02318 0.07638 -0.02786 0.08703 C -0.03203 0.09629 -0.0263 0.08588 -0.03164 0.09699 C -0.03333 0.10046 -0.03555 0.10324 -0.03698 0.10694 C -0.03802 0.11018 -0.03932 0.11412 -0.04076 0.11713 C -0.04167 0.11921 -0.04284 0.12083 -0.04375 0.12291 C -0.04896 0.13472 -0.0401 0.11782 -0.04753 0.13425 C -0.04935 0.13842 -0.05195 0.14143 -0.05352 0.14583 C -0.05404 0.14722 -0.05469 0.14861 -0.05508 0.15 C -0.05547 0.15162 -0.05534 0.15324 -0.05586 0.15439 C -0.06042 0.16689 -0.05755 0.15254 -0.06198 0.16875 C -0.06315 0.17314 -0.06458 0.17963 -0.06641 0.1831 C -0.06719 0.18425 -0.0681 0.18588 -0.06875 0.18726 C -0.06979 0.19004 -0.07044 0.19351 -0.07174 0.19606 C -0.07513 0.20254 -0.07734 0.20601 -0.07995 0.21319 C -0.08073 0.2155 -0.08138 0.21782 -0.08229 0.22013 C -0.08333 0.22314 -0.08451 0.22592 -0.08529 0.22893 C -0.08633 0.23263 -0.08711 0.2368 -0.08828 0.24027 C -0.0918 0.25046 -0.08737 0.23773 -0.09206 0.25023 C -0.09258 0.25162 -0.09323 0.25324 -0.09362 0.25463 C -0.09388 0.25601 -0.09388 0.25763 -0.09427 0.25902 C -0.09518 0.26111 -0.09635 0.26273 -0.09727 0.26458 C -0.09818 0.26666 -0.10091 0.27314 -0.10182 0.27615 C -0.10326 0.28078 -0.10404 0.28634 -0.10573 0.2905 C -0.10924 0.29953 -0.10742 0.29398 -0.11094 0.30763 C -0.11146 0.30949 -0.11211 0.31134 -0.1125 0.31342 C -0.11302 0.3162 -0.11341 0.31898 -0.11393 0.32175 C -0.11432 0.32384 -0.1151 0.32546 -0.11549 0.32754 C -0.11602 0.33055 -0.11628 0.33356 -0.11693 0.33611 C -0.12214 0.35925 -0.11784 0.33796 -0.12227 0.35486 C -0.12279 0.35717 -0.12318 0.35949 -0.1237 0.36203 C -0.12526 0.36782 -0.12682 0.37361 -0.12839 0.37916 L -0.13138 0.39074 C -0.1319 0.39259 -0.13216 0.39467 -0.13281 0.39629 C -0.13385 0.39907 -0.13503 0.40185 -0.13581 0.40486 C -0.13659 0.40763 -0.13867 0.41713 -0.14036 0.42083 C -0.14128 0.42268 -0.14232 0.42453 -0.14336 0.42638 C -0.1457 0.43912 -0.14661 0.43472 -0.13815 0.43634 L -0.13359 0.43935 C -0.13281 0.43981 -0.13216 0.44027 -0.13138 0.44074 C -0.12591 0.44282 -0.12891 0.44189 -0.12227 0.44351 C -0.11445 0.44305 -0.10664 0.44398 -0.09883 0.44213 C -0.09518 0.44143 -0.09193 0.4375 -0.08828 0.43634 C -0.08659 0.43588 -0.08112 0.43472 -0.07917 0.43356 C -0.07031 0.42847 -0.08125 0.4324 -0.07018 0.42916 L -0.06562 0.42638 C -0.06497 0.42592 -0.06419 0.42523 -0.06341 0.425 L -0.05885 0.42338 C -0.05755 0.42268 -0.05625 0.42152 -0.05508 0.42083 C -0.05352 0.41944 -0.0513 0.41828 -0.04974 0.41782 C -0.04805 0.41736 -0.04635 0.41643 -0.04453 0.41643 L 0.02031 0.41342 L 0.12083 0.41643 C 0.12305 0.41643 0.12526 0.41851 0.1276 0.41921 C 0.13477 0.42129 0.14297 0.42245 0.15026 0.42338 C 0.15859 0.42754 0.14557 0.42152 0.16302 0.428 C 0.1776 0.4331 0.16029 0.42893 0.17591 0.43217 C 0.18151 0.43495 0.18776 0.43472 0.19258 0.44074 C 0.19479 0.44351 0.19688 0.44699 0.19935 0.4493 C 0.20039 0.45023 0.20143 0.45092 0.20234 0.45231 C 0.20573 0.45694 0.2082 0.46481 0.21211 0.46805 C 0.21393 0.46944 0.21589 0.47013 0.21745 0.47222 C 0.22018 0.47569 0.22227 0.48055 0.225 0.48356 L 0.22878 0.48819 C 0.23099 0.49351 0.23112 0.49444 0.23411 0.49953 C 0.23529 0.50138 0.23672 0.503 0.23789 0.50509 C 0.24271 0.51412 0.23724 0.50833 0.2431 0.51365 C 0.24388 0.51574 0.24453 0.51736 0.24531 0.51944 C 0.24622 0.52106 0.24753 0.52199 0.24831 0.52384 C 0.24909 0.52546 0.24922 0.52777 0.24987 0.52963 C 0.25052 0.53101 0.2513 0.5324 0.25208 0.53379 C 0.25286 0.5574 0.25104 0.56365 0.25365 0.5537 L 0.25456 0.55254 " pathEditMode="relative" rAng="0" ptsTypes="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4" y="2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EDD3C0BB-DE69-B243-A491-B2A00C1681F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038632B-68D4-4F42-BD66-297AB45E5B9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-7301"/>
            <a:ext cx="12192000" cy="6400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B57843-E02A-B249-BC73-79742F48C20B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714566-EB8E-1247-911D-ADDFFAC0AECA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5413247" y="640080"/>
            <a:ext cx="6536861" cy="5701674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CA" sz="3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Rappelle-toi</a:t>
            </a:r>
            <a:r>
              <a:rPr lang="fr-CA" sz="3400" dirty="0">
                <a:solidFill>
                  <a:srgbClr val="002060"/>
                </a:solidFill>
                <a:latin typeface="Comic Sans MS" panose="030F0702030302020204" pitchFamily="66" charset="0"/>
              </a:rPr>
              <a:t>! </a:t>
            </a:r>
            <a:endParaRPr lang="fr-CA" sz="3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fr-CA" sz="3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Une </a:t>
            </a:r>
            <a:r>
              <a:rPr lang="fr-CA" sz="3400" dirty="0">
                <a:solidFill>
                  <a:srgbClr val="002060"/>
                </a:solidFill>
                <a:latin typeface="Comic Sans MS" panose="030F0702030302020204" pitchFamily="66" charset="0"/>
              </a:rPr>
              <a:t>famille de mots regroupe tous les mots formés à partir d’un mot de base qui te fait penser à une même idée, comme « </a:t>
            </a:r>
            <a:r>
              <a:rPr lang="fr-CA" sz="3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grand » </a:t>
            </a:r>
            <a:r>
              <a:rPr lang="fr-CA" sz="3400" dirty="0">
                <a:solidFill>
                  <a:srgbClr val="002060"/>
                </a:solidFill>
                <a:latin typeface="Comic Sans MS" panose="030F0702030302020204" pitchFamily="66" charset="0"/>
              </a:rPr>
              <a:t>et </a:t>
            </a:r>
            <a:r>
              <a:rPr lang="fr-CA" sz="3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 agrandir ».</a:t>
            </a:r>
          </a:p>
          <a:p>
            <a:r>
              <a:rPr lang="fr-CA" sz="3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Parfois, il y a un ajout avant le mot de base, c’est un préfixe. Parfois, il y a un ajout après le mot de base, c'est un suffixe.</a:t>
            </a:r>
            <a:endParaRPr lang="fr-CA" sz="3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A19B07-3857-D841-991B-1EBA38DBA6B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11713" y="1759311"/>
            <a:ext cx="30564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5400" b="1" cap="none" spc="0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Rappel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72DFEAE-50A7-A743-BD77-F68A2ADEFE3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0" y="6341754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0" name="Image 9"/>
          <p:cNvPicPr/>
          <p:nvPr>
            <p:custDataLst>
              <p:tags r:id="rId7"/>
            </p:custDataLst>
          </p:nvPr>
        </p:nvPicPr>
        <p:blipFill>
          <a:blip r:embed="rId10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73209" y="3766194"/>
            <a:ext cx="1221166" cy="2575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777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86189" y="807719"/>
            <a:ext cx="9294725" cy="5623225"/>
          </a:xfrm>
          <a:prstGeom prst="ellipse">
            <a:avLst/>
          </a:prstGeom>
          <a:solidFill>
            <a:srgbClr val="9BD5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76583" y="1428799"/>
            <a:ext cx="6038834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48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Bravo!</a:t>
            </a:r>
          </a:p>
          <a:p>
            <a:pPr algn="ctr"/>
            <a:r>
              <a:rPr lang="fr-CA" sz="48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Continue </a:t>
            </a:r>
          </a:p>
          <a:p>
            <a:pPr algn="ctr"/>
            <a:r>
              <a:rPr lang="fr-CA" sz="4800" dirty="0">
                <a:solidFill>
                  <a:srgbClr val="27235C"/>
                </a:solidFill>
                <a:latin typeface="Comic Sans MS" panose="030F0702030302020204" pitchFamily="66" charset="0"/>
              </a:rPr>
              <a:t>d</a:t>
            </a:r>
            <a:r>
              <a:rPr lang="fr-CA" sz="48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e découvrir </a:t>
            </a:r>
          </a:p>
          <a:p>
            <a:pPr algn="ctr"/>
            <a:r>
              <a:rPr lang="fr-CA" sz="4800" dirty="0">
                <a:solidFill>
                  <a:srgbClr val="27235C"/>
                </a:solidFill>
                <a:latin typeface="Comic Sans MS" panose="030F0702030302020204" pitchFamily="66" charset="0"/>
              </a:rPr>
              <a:t>l</a:t>
            </a:r>
            <a:r>
              <a:rPr lang="fr-CA" sz="48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es familles de mots.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3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40681" y="4646810"/>
            <a:ext cx="1685894" cy="1561965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DD6F96B-4C79-2743-BC12-5871863EEFD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C99E91F-F5F3-D244-B645-7AD02AF9A6A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798BC3-B9FB-584B-B0D3-C2BB97D2CCF3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AFBD0C-227C-AF41-B023-40575DE6ACB1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72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34336" y="3691653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8098" y="409480"/>
            <a:ext cx="58815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</a:t>
            </a:r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les mots de base.</a:t>
            </a:r>
            <a:endParaRPr lang="fr-CA" sz="3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7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10131552" y="409480"/>
            <a:ext cx="1599447" cy="1559120"/>
          </a:xfrm>
          <a:prstGeom prst="ellipse">
            <a:avLst/>
          </a:prstGeom>
          <a:ln w="38100" cap="sq">
            <a:solidFill>
              <a:srgbClr val="9BD5E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663020" y="3879839"/>
            <a:ext cx="2015295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chant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7458610" y="3617960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8001346" y="3879838"/>
            <a:ext cx="2387192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chasse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22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8098" y="409480"/>
            <a:ext cx="7688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</a:t>
            </a:r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le mot construit.</a:t>
            </a:r>
          </a:p>
          <a:p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Choisis sa famille.</a:t>
            </a:r>
            <a:endParaRPr lang="fr-CA" sz="3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467754" y="2987024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010490" y="3248902"/>
            <a:ext cx="2387192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chasse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 à coins arrondis 14"/>
          <p:cNvSpPr/>
          <p:nvPr>
            <p:custDataLst>
              <p:tags r:id="rId8"/>
            </p:custDataLst>
          </p:nvPr>
        </p:nvSpPr>
        <p:spPr>
          <a:xfrm>
            <a:off x="3468845" y="1384127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chanteur</a:t>
            </a:r>
            <a:endParaRPr lang="fr-CA" sz="5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0453749" y="428389"/>
            <a:ext cx="1453312" cy="1517203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217800" y="2996709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946484" y="3184895"/>
            <a:ext cx="2015295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chant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31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7084 L 0 -0.07061 C -0.00026 -0.06019 -0.00091 -0.03079 -0.00156 -0.0176 C -0.00182 -0.01065 -0.00312 -0.00417 -0.00378 0.00231 C -0.00404 0.00486 -0.0043 0.00763 -0.00456 0.01018 C -0.00495 0.01412 -0.0056 0.01782 -0.00599 0.02199 C -0.00638 0.02615 -0.0069 0.03194 -0.00755 0.03611 C -0.0099 0.05046 -0.00846 0.03703 -0.00977 0.05185 C -0.01003 0.05925 -0.01016 0.06643 -0.01055 0.07361 C -0.01068 0.07569 -0.01107 0.07731 -0.01133 0.07939 C -0.01185 0.08611 -0.01211 0.09282 -0.01276 0.09953 C -0.01302 0.10208 -0.01328 0.10463 -0.01354 0.1074 C -0.0138 0.10949 -0.01406 0.11111 -0.01432 0.11319 C -0.01458 0.11666 -0.01458 0.12013 -0.01497 0.12314 C -0.01536 0.12523 -0.01615 0.12685 -0.01654 0.12893 C -0.01719 0.13287 -0.01758 0.13703 -0.01797 0.14097 C -0.01823 0.14305 -0.01836 0.14513 -0.01875 0.14699 C -0.02044 0.15347 -0.02057 0.15347 -0.02174 0.16064 C -0.02227 0.16412 -0.02279 0.16759 -0.02331 0.1706 C -0.0237 0.17338 -0.02435 0.17592 -0.02474 0.1787 C -0.02682 0.19328 -0.02396 0.18055 -0.02708 0.19259 C -0.02904 0.21342 -0.02604 0.18819 -0.03008 0.20648 C -0.0306 0.20879 -0.03047 0.21157 -0.03073 0.21435 C -0.03099 0.21643 -0.03125 0.21851 -0.03151 0.22013 C -0.03203 0.22361 -0.03255 0.22685 -0.03307 0.23032 C -0.03359 0.23402 -0.03385 0.23842 -0.03451 0.24236 L -0.03607 0.25023 C -0.03633 0.25601 -0.03646 0.2618 -0.03672 0.26805 C -0.03711 0.27361 -0.03854 0.2905 -0.03906 0.29351 L -0.04049 0.30555 C -0.04076 0.31064 -0.04089 0.3162 -0.04128 0.32152 C -0.04141 0.32407 -0.04336 0.33657 -0.04349 0.33726 C -0.04388 0.33935 -0.04466 0.34097 -0.04505 0.34305 C -0.04844 0.36134 -0.04167 0.3331 -0.04805 0.35717 C -0.04909 0.36111 -0.05039 0.36435 -0.05104 0.36898 C -0.0513 0.37106 -0.0513 0.37338 -0.05182 0.37523 C -0.05234 0.37708 -0.05339 0.37893 -0.05404 0.38101 C -0.05456 0.38263 -0.05495 0.38518 -0.05547 0.3868 L -0.0638 0.40856 L -0.06901 0.42268 C -0.07005 0.42476 -0.07109 0.42638 -0.07201 0.42847 C -0.07383 0.43287 -0.07552 0.43773 -0.07721 0.44213 C -0.07826 0.4449 -0.07904 0.44814 -0.08021 0.45023 C -0.08555 0.45972 -0.07904 0.44814 -0.08555 0.46018 C -0.08789 0.46458 -0.08828 0.46458 -0.09076 0.47013 C -0.09154 0.47175 -0.09219 0.47453 -0.09297 0.47592 C -0.09544 0.48078 -0.09583 0.47939 -0.09831 0.48217 C -0.09922 0.4831 -0.10026 0.48449 -0.1013 0.48588 C -0.10208 0.48726 -0.1026 0.48912 -0.10352 0.49004 C -0.10469 0.4912 -0.10599 0.4912 -0.10729 0.49189 C -0.10937 0.4949 -0.11029 0.49629 -0.1125 0.49791 C -0.11536 0.49976 -0.11849 0.50069 -0.12148 0.50185 C -0.12747 0.50115 -0.13346 0.50115 -0.13945 0.49976 C -0.14453 0.49907 -0.14062 0.49791 -0.14479 0.49398 C -0.14596 0.49282 -0.14727 0.49259 -0.14844 0.49189 C -0.14974 0.49004 -0.15091 0.48796 -0.15221 0.48588 C -0.15326 0.48449 -0.1543 0.48356 -0.15521 0.48217 C -0.15677 0.47939 -0.15807 0.47638 -0.15977 0.4743 C -0.16068 0.47291 -0.16172 0.47152 -0.16276 0.47013 C -0.16354 0.46898 -0.16432 0.46782 -0.16497 0.46643 C -0.16576 0.46435 -0.16628 0.46157 -0.16719 0.46018 C -0.1681 0.45879 -0.16927 0.45879 -0.17018 0.4581 C -0.17396 0.44838 -0.17083 0.45532 -0.17552 0.44838 C -0.1763 0.44699 -0.17695 0.44537 -0.17773 0.44421 C -0.17839 0.44328 -0.1793 0.44328 -0.17995 0.44213 C -0.18073 0.4412 -0.18138 0.43958 -0.18229 0.43842 C -0.18294 0.4375 -0.18372 0.4375 -0.18451 0.43634 C -0.18997 0.43009 -0.1849 0.43402 -0.19049 0.43055 C -0.19128 0.42847 -0.19193 0.42615 -0.19271 0.42476 C -0.19362 0.42291 -0.19492 0.42268 -0.1957 0.4206 C -0.19622 0.41921 -0.19596 0.41597 -0.19648 0.41481 C -0.19727 0.41273 -0.19844 0.41203 -0.19948 0.41064 C -0.20365 0.38888 -0.19818 0.4155 -0.20326 0.39675 C -0.20456 0.39189 -0.20521 0.38402 -0.20625 0.37893 C -0.2069 0.37546 -0.20768 0.37245 -0.20846 0.36898 C -0.20872 0.3618 -0.20924 0.35439 -0.20924 0.34722 C -0.20924 0.32963 -0.20898 0.32175 -0.20768 0.30763 C -0.20729 0.30254 -0.20625 0.29189 -0.20547 0.28773 C -0.20495 0.28495 -0.20456 0.28263 -0.20404 0.27986 C -0.20352 0.27777 -0.20286 0.27592 -0.20247 0.27384 C -0.20078 0.26504 -0.20286 0.2706 -0.20026 0.2618 C -0.19961 0.25972 -0.1987 0.2581 -0.19792 0.25601 C -0.1974 0.25439 -0.19701 0.25185 -0.19648 0.25023 C -0.19583 0.24768 -0.19492 0.24629 -0.19427 0.24398 C -0.19336 0.24166 -0.19284 0.23888 -0.19193 0.23611 C -0.19128 0.23402 -0.19036 0.23217 -0.18971 0.23032 C -0.18867 0.22638 -0.18789 0.22199 -0.18672 0.21851 C -0.18594 0.21574 -0.18464 0.21481 -0.18372 0.21226 C -0.17812 0.19745 -0.18451 0.20995 -0.17917 0.20069 C -0.17604 0.18333 -0.17969 0.2 -0.17552 0.18865 C -0.16745 0.16713 -0.17799 0.19074 -0.17096 0.17685 C -0.16914 0.17314 -0.16263 0.15856 -0.15977 0.15486 C -0.14974 0.14166 -0.16224 0.15763 -0.15443 0.14907 C -0.15352 0.14791 -0.15247 0.14652 -0.15143 0.1449 C -0.15065 0.14375 -0.15013 0.14213 -0.14922 0.14097 C -0.14831 0.14004 -0.14727 0.13958 -0.14622 0.13912 C -0.14544 0.13773 -0.14479 0.13634 -0.14401 0.13518 C -0.14219 0.13287 -0.13997 0.13078 -0.13802 0.12893 L -0.08477 0.13101 C -0.08281 0.13148 -0.08125 0.13518 -0.07956 0.13703 C -0.07799 0.13865 -0.07643 0.13912 -0.075 0.14097 C -0.07292 0.14375 -0.07018 0.14722 -0.06823 0.15115 C -0.06745 0.15277 -0.06693 0.15509 -0.06602 0.15694 C -0.0651 0.15856 -0.06393 0.15902 -0.06302 0.16064 C -0.06107 0.16481 -0.05977 0.17106 -0.05781 0.17476 C -0.05456 0.18032 -0.05638 0.17754 -0.05247 0.18263 C -0.05182 0.18518 -0.05117 0.18819 -0.05026 0.19074 C -0.04883 0.19398 -0.04466 0.20277 -0.04284 0.20648 C -0.04206 0.20787 -0.04128 0.20879 -0.04049 0.21018 C -0.03594 0.2206 -0.04089 0.21296 -0.03529 0.22013 C -0.03477 0.22291 -0.03451 0.22615 -0.03372 0.22824 C -0.03268 0.23101 -0.03112 0.23171 -0.03008 0.23425 C -0.02812 0.23842 -0.02656 0.24328 -0.02474 0.24814 L -0.02474 0.24838 C -0.02187 0.2581 -0.02018 0.26527 -0.01576 0.27384 C -0.01484 0.27592 -0.01367 0.27731 -0.01276 0.27986 C -0.01185 0.28217 -0.01133 0.28518 -0.01055 0.28773 C -0.0099 0.28981 -0.00898 0.29189 -0.00833 0.29351 C -0.00781 0.29768 -0.00755 0.30185 -0.00677 0.30555 C -0.00599 0.30972 -0.00456 0.31319 -0.00378 0.31759 C -0.00326 0.32013 -0.00286 0.32291 -0.00234 0.32546 C -0.00013 0.33518 -0.00117 0.32731 0.00065 0.33935 C 0.00156 0.34444 0.00156 0.34768 0.00221 0.353 C 0.0026 0.35717 0.00326 0.36111 0.00378 0.36504 C 0.00352 0.37615 0.00339 0.3875 0.00299 0.39884 C 0.00286 0.40162 0.00273 0.40439 0.00221 0.40671 C 0.00169 0.40925 0.00065 0.41064 0 0.41273 C -0.00091 0.41504 -0.00143 0.41805 -0.00234 0.4206 L -0.00977 0.4405 L -0.01654 0.4581 C -0.01758 0.46088 -0.01836 0.46435 -0.01953 0.46643 C -0.02031 0.46736 -0.02109 0.46875 -0.02174 0.47013 C -0.02383 0.47384 -0.02539 0.48009 -0.02773 0.48217 C -0.04362 0.49583 -0.02396 0.47916 -0.03529 0.48796 C -0.03685 0.48912 -0.03828 0.4912 -0.03971 0.49189 C -0.04102 0.49259 -0.04232 0.49328 -0.04349 0.49398 C -0.04427 0.49467 -0.04505 0.49513 -0.04583 0.49583 C -0.04896 0.49791 -0.05065 0.49791 -0.05404 0.49976 C -0.05508 0.50046 -0.05599 0.50185 -0.05703 0.50185 C -0.0625 0.50277 -0.06797 0.50277 -0.07357 0.50393 C -0.0763 0.50416 -0.07904 0.50532 -0.08177 0.50601 L -0.09232 0.5081 L -0.12526 0.50601 C -0.12656 0.50555 -0.12773 0.50463 -0.12904 0.50393 C -0.13047 0.50324 -0.13203 0.50254 -0.13346 0.50185 C -0.13477 0.50046 -0.13607 0.4993 -0.13724 0.49791 C -0.13828 0.49652 -0.13919 0.49513 -0.14023 0.49398 C -0.14271 0.4912 -0.14531 0.49074 -0.14779 0.48796 C -0.14883 0.48703 -0.14974 0.48495 -0.15078 0.48379 C -0.15169 0.4831 -0.15273 0.48287 -0.15378 0.48217 C -0.15521 0.48078 -0.15677 0.47939 -0.1582 0.478 L -0.16055 0.47592 C -0.1612 0.47523 -0.16198 0.47453 -0.16276 0.4743 C -0.16367 0.47361 -0.16471 0.47291 -0.16576 0.47222 C -0.16654 0.47152 -0.16719 0.47037 -0.16797 0.47013 C -0.16953 0.46944 -0.17096 0.46898 -0.17253 0.46805 C -0.17344 0.46782 -0.17448 0.46643 -0.17552 0.46643 C -0.17891 0.46527 -0.18242 0.46504 -0.18594 0.46435 C -0.18776 0.46365 -0.18945 0.46296 -0.19128 0.46226 C -0.19766 0.45671 -0.18737 0.46527 -0.19792 0.4581 C -0.19948 0.4574 -0.20091 0.45509 -0.20247 0.45439 C -0.20872 0.45092 -0.20495 0.45254 -0.21367 0.45023 C -0.21576 0.44907 -0.21771 0.44675 -0.21966 0.44629 C -0.23268 0.44328 -0.22526 0.44467 -0.24219 0.44213 C -0.24297 0.4412 -0.24362 0.43958 -0.2444 0.43842 C -0.24596 0.43634 -0.24753 0.43472 -0.24896 0.43263 C -0.25495 0.42291 -0.2487 0.42708 -0.25872 0.4206 C -0.27005 0.41296 -0.25299 0.425 -0.26471 0.41481 C -0.2694 0.41064 -0.26771 0.41643 -0.26914 0.40856 L -0.27214 0.40463 " pathEditMode="relative" rAng="0" ptsTypes="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24" y="2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8098" y="409480"/>
            <a:ext cx="7688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</a:t>
            </a:r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le mot construit.</a:t>
            </a:r>
          </a:p>
          <a:p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Choisis sa famille.</a:t>
            </a:r>
            <a:endParaRPr lang="fr-CA" sz="3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15" name="Rectangle à coins arrondis 14"/>
          <p:cNvSpPr/>
          <p:nvPr>
            <p:custDataLst>
              <p:tags r:id="rId6"/>
            </p:custDataLst>
          </p:nvPr>
        </p:nvSpPr>
        <p:spPr>
          <a:xfrm>
            <a:off x="3468845" y="1384127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chasseur</a:t>
            </a:r>
            <a:endParaRPr lang="fr-CA" sz="5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Rectangle à coins arrondis 16"/>
          <p:cNvSpPr/>
          <p:nvPr>
            <p:custDataLst>
              <p:tags r:id="rId7"/>
            </p:custDataLst>
          </p:nvPr>
        </p:nvSpPr>
        <p:spPr>
          <a:xfrm>
            <a:off x="326976" y="4105326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chanteur</a:t>
            </a:r>
            <a:endParaRPr lang="fr-CA" sz="5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217800" y="2996709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946484" y="3184895"/>
            <a:ext cx="2015295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chant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467754" y="2987024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8010490" y="3248902"/>
            <a:ext cx="2387192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chasse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0453749" y="428389"/>
            <a:ext cx="1453312" cy="1517203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6806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72 0.07361 L -0.01172 0.07384 C -0.01888 0.0912 -0.0125 0.07777 -0.01771 0.08541 C -0.01849 0.0868 -0.01914 0.08842 -0.01992 0.08958 C -0.02083 0.09074 -0.02201 0.09097 -0.02292 0.09213 C -0.02383 0.09328 -0.02435 0.0949 -0.02526 0.09606 C -0.02617 0.09768 -0.02721 0.09861 -0.02826 0.10023 C -0.02904 0.10138 -0.02969 0.103 -0.03047 0.10416 C -0.03242 0.10694 -0.03464 0.10902 -0.03646 0.11226 C -0.03724 0.11342 -0.03789 0.11504 -0.03867 0.1162 C -0.04714 0.1287 -0.0332 0.10601 -0.04401 0.12291 C -0.04505 0.12453 -0.04583 0.12662 -0.04701 0.12824 C -0.04766 0.12916 -0.04857 0.12986 -0.04922 0.13078 C -0.05 0.13194 -0.05065 0.13379 -0.05143 0.13472 C -0.05234 0.13588 -0.05352 0.13657 -0.05443 0.1375 C -0.05599 0.13912 -0.05729 0.14143 -0.05898 0.14282 C -0.06003 0.14375 -0.06107 0.14444 -0.06198 0.14537 C -0.06836 0.15231 -0.06419 0.14953 -0.06875 0.15208 C -0.06966 0.15347 -0.0707 0.15463 -0.07174 0.15625 C -0.07669 0.16365 -0.07096 0.15671 -0.07695 0.16412 C -0.07839 0.16597 -0.07995 0.16759 -0.08151 0.16944 C -0.08216 0.17037 -0.08294 0.17129 -0.08372 0.17222 C -0.08477 0.17338 -0.08568 0.175 -0.08672 0.17615 C -0.08789 0.17754 -0.08932 0.1787 -0.09049 0.18009 C -0.0918 0.18171 -0.09284 0.18402 -0.09427 0.18541 C -0.10339 0.19513 -0.10052 0.19097 -0.10703 0.19606 C -0.10794 0.19699 -0.10898 0.19791 -0.11003 0.19884 C -0.1112 0.19976 -0.1125 0.20046 -0.11367 0.20138 C -0.11497 0.20254 -0.11615 0.20416 -0.11745 0.20555 C -0.1194 0.2074 -0.12161 0.20856 -0.12344 0.21088 C -0.12422 0.2118 -0.125 0.21273 -0.12578 0.21342 C -0.12669 0.21435 -0.12773 0.21527 -0.12878 0.2162 C -0.12943 0.21666 -0.13034 0.21689 -0.13099 0.21736 C -0.13255 0.21898 -0.13398 0.22106 -0.13542 0.22291 L -0.14219 0.23078 C -0.14297 0.23171 -0.14362 0.23263 -0.14453 0.23356 L -0.15052 0.23888 C -0.15195 0.24004 -0.15339 0.24189 -0.15495 0.24282 C -0.1569 0.24398 -0.15911 0.24513 -0.16094 0.24675 C -0.16667 0.25185 -0.16276 0.2493 -0.16693 0.25347 C -0.16797 0.25439 -0.16888 0.25532 -0.16992 0.25625 C -0.1707 0.25671 -0.17148 0.25671 -0.17227 0.2574 C -0.17383 0.25902 -0.17526 0.26088 -0.17669 0.26273 C -0.17773 0.26412 -0.17865 0.26574 -0.17969 0.26689 C -0.18047 0.26759 -0.18125 0.26759 -0.18203 0.26805 C -0.18542 0.27129 -0.18594 0.27523 -0.18945 0.28009 C -0.19167 0.28333 -0.19414 0.28588 -0.19622 0.28935 L -0.20443 0.30416 L -0.20977 0.31342 C -0.21068 0.31527 -0.21159 0.31736 -0.21276 0.31875 C -0.21758 0.32453 -0.21211 0.31782 -0.21797 0.32685 C -0.22018 0.33009 -0.22109 0.33078 -0.22318 0.33356 C -0.22422 0.33472 -0.22526 0.33611 -0.22617 0.3375 C -0.22695 0.33842 -0.22773 0.33912 -0.22852 0.34004 C -0.23424 0.34884 -0.22669 0.33935 -0.23372 0.34814 C -0.23516 0.35 -0.23672 0.35162 -0.23828 0.35347 L -0.24271 0.35879 C -0.24349 0.35972 -0.24414 0.36088 -0.24492 0.36134 C -0.24805 0.36319 -0.24661 0.36203 -0.24948 0.3655 C -0.25286 0.37453 -0.25195 0.37037 -0.25326 0.37754 C -0.25352 0.38194 -0.25391 0.38634 -0.25391 0.39074 C -0.25391 0.39375 -0.25326 0.4118 -0.25247 0.41736 C -0.25026 0.43472 -0.25169 0.41875 -0.25026 0.42939 C -0.24974 0.43333 -0.24883 0.43958 -0.24792 0.44282 C -0.24753 0.44444 -0.24687 0.44629 -0.24648 0.44814 C -0.24622 0.4493 -0.24622 0.45092 -0.2457 0.45208 C -0.24518 0.4537 -0.24414 0.45463 -0.24349 0.45601 C -0.24284 0.4574 -0.24258 0.45879 -0.24193 0.46018 C -0.23958 0.46504 -0.23867 0.46574 -0.23594 0.46944 C -0.23581 0.46967 -0.23294 0.4787 -0.23216 0.48009 L -0.22396 0.49467 C -0.22318 0.49606 -0.22266 0.49768 -0.22174 0.49884 C -0.21615 0.50532 -0.22305 0.49699 -0.21719 0.50532 C -0.21654 0.50648 -0.21562 0.50717 -0.21497 0.5081 C -0.21419 0.50925 -0.21354 0.51088 -0.21276 0.51203 C -0.20911 0.51759 -0.21068 0.51458 -0.20742 0.51875 C -0.20326 0.5243 -0.20299 0.52592 -0.19766 0.53078 L -0.19167 0.53611 C -0.19023 0.5375 -0.18867 0.53842 -0.18724 0.54004 C -0.18646 0.54097 -0.18581 0.54189 -0.18503 0.54282 C -0.18398 0.54375 -0.18294 0.54421 -0.18203 0.54537 C -0.1806 0.54699 -0.17956 0.5493 -0.17826 0.55069 C -0.17734 0.55162 -0.17617 0.55138 -0.17526 0.55208 C -0.17422 0.55277 -0.17331 0.55416 -0.17227 0.55486 C -0.17122 0.55532 -0.17018 0.55555 -0.16927 0.55601 C -0.16823 0.55671 -0.16719 0.55787 -0.16628 0.55879 C -0.16549 0.55949 -0.16484 0.56088 -0.16393 0.56134 C -0.15456 0.56759 -0.16445 0.55925 -0.15794 0.56412 C -0.14883 0.57106 -0.16029 0.56273 -0.15273 0.56944 C -0.15156 0.5706 -0.15026 0.57129 -0.14896 0.57199 C -0.14818 0.57268 -0.1474 0.57268 -0.14674 0.57338 C -0.14518 0.575 -0.14388 0.57777 -0.14219 0.5787 L -0.13542 0.58263 C -0.13477 0.5831 -0.13398 0.58379 -0.1332 0.58402 C -0.13216 0.58449 -0.13125 0.58495 -0.13021 0.58541 C -0.12878 0.58588 -0.12721 0.58634 -0.12578 0.5868 C -0.12448 0.58726 -0.12318 0.58773 -0.12201 0.58819 C -0.12044 0.58935 -0.11901 0.59097 -0.11745 0.59213 C -0.11628 0.59282 -0.11497 0.59282 -0.11367 0.59351 C -0.11276 0.59375 -0.11172 0.59444 -0.11068 0.59467 C -0.10951 0.59513 -0.1082 0.59537 -0.10703 0.59606 C -0.10573 0.59675 -0.10456 0.59814 -0.10326 0.59884 C -0.10195 0.5993 -0.10065 0.59953 -0.09948 0.6 C -0.09844 0.60046 -0.0974 0.60092 -0.09648 0.60138 C -0.09414 0.60254 -0.09193 0.60416 -0.08971 0.60532 C -0.08828 0.60625 -0.08672 0.60763 -0.08516 0.6081 C -0.08437 0.60833 -0.07956 0.60995 -0.07852 0.61064 C -0.07083 0.6162 -0.07708 0.61388 -0.07018 0.61597 C -0.06836 0.61666 -0.06211 0.61851 -0.06042 0.61875 C -0.05378 0.6199 -0.04023 0.62152 -0.04023 0.62175 L 0.04909 0.62013 C 0.05378 0.6199 0.05859 0.61967 0.06328 0.61875 C 0.09219 0.61342 0.08932 0.61226 0.11654 0.60416 C 0.14635 0.59513 0.10234 0.61041 0.14284 0.59467 C 0.14557 0.59375 0.14831 0.59305 0.15104 0.59213 C 0.16289 0.58773 0.18021 0.58125 0.19154 0.57338 L 0.21107 0.56018 C 0.21901 0.55486 0.225 0.55138 0.23281 0.54675 C 0.23581 0.5449 0.23893 0.54375 0.2418 0.54143 C 0.24701 0.5375 0.25286 0.53541 0.25755 0.52939 C 0.25924 0.52731 0.26094 0.52476 0.26276 0.52268 C 0.26471 0.5206 0.26693 0.51967 0.26875 0.51736 C 0.27227 0.51296 0.27487 0.50671 0.27852 0.50277 C 0.28451 0.49629 0.28542 0.49606 0.29206 0.48402 C 0.29336 0.48194 0.29466 0.47986 0.29583 0.47754 C 0.30651 0.45416 0.29232 0.48287 0.30104 0.46273 C 0.30195 0.46088 0.30313 0.45925 0.30404 0.4574 C 0.30898 0.44722 0.30872 0.44768 0.31159 0.44004 C 0.31185 0.43842 0.31185 0.43634 0.31224 0.43472 C 0.31263 0.43333 0.31341 0.43217 0.3138 0.43078 C 0.31667 0.42129 0.31628 0.42291 0.31758 0.4162 C 0.31849 0.40393 0.31927 0.39699 0.31901 0.38287 C 0.31888 0.37152 0.3181 0.36064 0.31758 0.34953 C 0.31667 0.33287 0.31732 0.34421 0.31602 0.33356 C 0.31576 0.33078 0.31576 0.328 0.31523 0.32546 C 0.31445 0.32083 0.31302 0.31736 0.31159 0.31342 C 0.31003 0.30231 0.31185 0.31342 0.30924 0.30416 C 0.30898 0.30277 0.30885 0.30138 0.30859 0.30023 C 0.3082 0.29861 0.30755 0.29745 0.30703 0.29606 C 0.30469 0.28865 0.30651 0.2912 0.30182 0.28402 C 0.30013 0.28171 0.29518 0.27546 0.29284 0.27338 C 0.29154 0.27245 0.29023 0.27199 0.28906 0.27083 C 0.28138 0.26319 0.29193 0.26967 0.28086 0.26412 C 0.27956 0.26273 0.27839 0.26111 0.27708 0.26018 C 0.27539 0.25879 0.27357 0.25856 0.27174 0.2574 C 0.2707 0.25671 0.26979 0.25578 0.26875 0.25486 L 0.24323 0.25625 C 0.24154 0.25625 0.23971 0.25671 0.23802 0.2574 C 0.23451 0.25902 0.2276 0.26273 0.2276 0.26296 C 0.22682 0.26412 0.22591 0.26527 0.22526 0.26689 C 0.22461 0.26828 0.22174 0.27685 0.22148 0.27754 C 0.22057 0.28148 0.21992 0.28657 0.21927 0.29074 C 0.21953 0.2949 0.21953 0.29884 0.22005 0.30277 C 0.22096 0.30949 0.22487 0.31342 0.2276 0.31736 C 0.2332 0.32638 0.22669 0.31805 0.23203 0.32268 C 0.23281 0.32361 0.23346 0.32523 0.23424 0.32546 C 0.23828 0.32662 0.24232 0.32638 0.24635 0.32685 C 0.24701 0.32893 0.24805 0.33101 0.24857 0.33356 C 0.24896 0.33564 0.24896 0.33796 0.24935 0.34004 C 0.24948 0.34143 0.24987 0.34282 0.25 0.34421 C 0.25065 0.34861 0.25091 0.353 0.25156 0.3574 C 0.25326 0.3699 0.25117 0.35439 0.25299 0.37083 C 0.25365 0.37592 0.2543 0.37893 0.25534 0.38402 L 0.25599 0.38819 C 0.25625 0.38935 0.25638 0.39097 0.25677 0.39213 L 0.25755 0.39467 L 0.25755 0.3949 " pathEditMode="relative" rAng="0" ptsTypes="AAAAAAAAAAAAAAAA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2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8098" y="409480"/>
            <a:ext cx="7688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</a:t>
            </a:r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le mot construit.</a:t>
            </a:r>
          </a:p>
          <a:p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Choisis sa famille.</a:t>
            </a:r>
            <a:endParaRPr lang="fr-CA" sz="3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15" name="Rectangle à coins arrondis 14"/>
          <p:cNvSpPr/>
          <p:nvPr>
            <p:custDataLst>
              <p:tags r:id="rId6"/>
            </p:custDataLst>
          </p:nvPr>
        </p:nvSpPr>
        <p:spPr>
          <a:xfrm>
            <a:off x="3468845" y="1384127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rechasser</a:t>
            </a:r>
            <a:endParaRPr lang="fr-CA" sz="5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Rectangle à coins arrondis 16"/>
          <p:cNvSpPr/>
          <p:nvPr>
            <p:custDataLst>
              <p:tags r:id="rId7"/>
            </p:custDataLst>
          </p:nvPr>
        </p:nvSpPr>
        <p:spPr>
          <a:xfrm>
            <a:off x="326976" y="4087038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chanteur</a:t>
            </a:r>
            <a:endParaRPr lang="fr-CA" sz="5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217800" y="2996709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946484" y="3184895"/>
            <a:ext cx="2015295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chant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ctangle à coins arrondis 13"/>
          <p:cNvSpPr/>
          <p:nvPr>
            <p:custDataLst>
              <p:tags r:id="rId10"/>
            </p:custDataLst>
          </p:nvPr>
        </p:nvSpPr>
        <p:spPr>
          <a:xfrm>
            <a:off x="6576931" y="4101091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chasseur</a:t>
            </a:r>
            <a:endParaRPr lang="fr-CA" sz="5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7467754" y="2987024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8010490" y="3248902"/>
            <a:ext cx="2387192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chasse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0453749" y="428389"/>
            <a:ext cx="1453312" cy="1517203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3377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2222 L -0.0125 0.02245 C -0.00104 0.02986 -0.01224 0.02338 0.00013 0.02754 C 0.01302 0.03194 -0.00208 0.02893 0.01068 0.03148 C 0.01563 0.03263 0.0207 0.0324 0.02565 0.03425 C 0.04049 0.03958 0.02721 0.03541 0.05117 0.03958 C 0.05365 0.04004 0.05625 0.04027 0.05872 0.04097 C 0.06393 0.04236 0.06927 0.04444 0.07448 0.04629 C 0.07695 0.04722 0.07943 0.04814 0.0819 0.04884 C 0.08919 0.05115 0.09622 0.05092 0.10365 0.05162 L 0.13073 0.05023 C 0.13346 0.05 0.13555 0.04861 0.13815 0.04745 C 0.13945 0.04699 0.14076 0.04675 0.14193 0.04629 C 0.14648 0.04444 0.14766 0.04351 0.15169 0.04213 C 0.15352 0.04166 0.15521 0.04143 0.1569 0.04097 C 0.15846 0.04004 0.1599 0.03865 0.16146 0.03819 C 0.16367 0.03773 0.1681 0.0368 0.17044 0.03564 C 0.17201 0.03472 0.17344 0.03356 0.175 0.03287 C 0.17591 0.0324 0.17695 0.03217 0.17799 0.03148 C 0.18034 0.03032 0.18138 0.02916 0.18398 0.02754 C 0.18477 0.02708 0.18555 0.02685 0.1862 0.02615 C 0.18698 0.02546 0.18763 0.0243 0.18841 0.02361 C 0.18997 0.02222 0.1931 0.02129 0.19453 0.02083 C 0.19518 0.0199 0.19596 0.01898 0.19674 0.01828 C 0.1974 0.01759 0.19818 0.01713 0.19896 0.01689 C 0.20547 0.01412 0.2099 0.01481 0.21771 0.01435 C 0.22773 0.01458 0.23776 0.01388 0.24779 0.0155 C 0.24857 0.01574 0.24844 0.01805 0.24844 0.01967 C 0.24844 0.04791 0.24818 0.07638 0.24779 0.10486 C 0.24766 0.10717 0.24727 0.10925 0.24701 0.11157 C 0.24661 0.11458 0.24518 0.11967 0.24479 0.12222 C 0.2444 0.12361 0.24414 0.12476 0.24401 0.12615 C 0.24362 0.12893 0.24349 0.13148 0.24323 0.13425 C 0.24271 0.1405 0.24219 0.14675 0.24167 0.153 C 0.24154 0.15601 0.24141 0.15925 0.24102 0.16226 C 0.24036 0.16666 0.23984 0.16967 0.23945 0.1743 C 0.23893 0.18055 0.23867 0.1868 0.23802 0.19282 L 0.23646 0.20625 C 0.23672 0.23564 0.23672 0.26481 0.23724 0.29421 C 0.23724 0.29606 0.23763 0.29791 0.23802 0.29953 C 0.24076 0.31574 0.23854 0.30069 0.24023 0.31296 C 0.24049 0.31782 0.24076 0.32268 0.24102 0.32754 C 0.24128 0.33379 0.24141 0.34004 0.24167 0.34629 C 0.24193 0.34884 0.24232 0.35162 0.24245 0.35416 C 0.24258 0.35601 0.24336 0.36851 0.24401 0.37152 C 0.24427 0.37314 0.24505 0.37407 0.24544 0.37546 C 0.2487 0.38703 0.24271 0.36944 0.24701 0.38634 C 0.24779 0.38912 0.24935 0.3912 0.25 0.39421 C 0.25078 0.39768 0.25169 0.40115 0.25221 0.40486 C 0.25247 0.40671 0.25273 0.40856 0.25299 0.41018 C 0.25365 0.41435 0.25443 0.41828 0.25521 0.42222 L 0.25599 0.42615 C 0.25625 0.4324 0.25677 0.44351 0.25742 0.45023 C 0.25768 0.45162 0.25794 0.453 0.2582 0.45416 C 0.25846 0.4574 0.25885 0.46041 0.25898 0.46365 C 0.26016 0.48564 0.25859 0.47592 0.26055 0.48634 C 0.26029 0.49513 0.26029 0.50393 0.25977 0.51296 C 0.25951 0.51643 0.25872 0.5199 0.2582 0.52361 C 0.25716 0.53101 0.25768 0.52708 0.25677 0.53564 C 0.25703 0.5368 0.25742 0.53819 0.25742 0.53958 C 0.25742 0.54398 0.25677 0.553 0.25677 0.55324 L 0.25677 0.553 L 0.25521 0.553 L 0.25521 0.55324 " pathEditMode="relative" rAng="0" ptsTypes="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46" y="2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8098" y="409480"/>
            <a:ext cx="7688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</a:t>
            </a:r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le mot construit.</a:t>
            </a:r>
          </a:p>
          <a:p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Choisis sa famille.</a:t>
            </a:r>
            <a:endParaRPr lang="fr-CA" sz="3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15" name="Rectangle à coins arrondis 14"/>
          <p:cNvSpPr/>
          <p:nvPr>
            <p:custDataLst>
              <p:tags r:id="rId6"/>
            </p:custDataLst>
          </p:nvPr>
        </p:nvSpPr>
        <p:spPr>
          <a:xfrm>
            <a:off x="3468845" y="1384127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chantonner</a:t>
            </a:r>
            <a:endParaRPr lang="fr-CA" sz="5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0453749" y="428389"/>
            <a:ext cx="1453312" cy="1517203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Rectangle à coins arrondis 18"/>
          <p:cNvSpPr/>
          <p:nvPr>
            <p:custDataLst>
              <p:tags r:id="rId8"/>
            </p:custDataLst>
          </p:nvPr>
        </p:nvSpPr>
        <p:spPr>
          <a:xfrm>
            <a:off x="6576931" y="5178568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rechasser</a:t>
            </a:r>
            <a:endParaRPr lang="fr-CA" sz="5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Rectangle à coins arrondis 22"/>
          <p:cNvSpPr/>
          <p:nvPr>
            <p:custDataLst>
              <p:tags r:id="rId9"/>
            </p:custDataLst>
          </p:nvPr>
        </p:nvSpPr>
        <p:spPr>
          <a:xfrm>
            <a:off x="6576931" y="4101091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chasseur</a:t>
            </a:r>
            <a:endParaRPr lang="fr-CA" sz="5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467754" y="2987024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8010490" y="3248902"/>
            <a:ext cx="2387192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chasse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Rectangle à coins arrondis 26"/>
          <p:cNvSpPr/>
          <p:nvPr>
            <p:custDataLst>
              <p:tags r:id="rId12"/>
            </p:custDataLst>
          </p:nvPr>
        </p:nvSpPr>
        <p:spPr>
          <a:xfrm>
            <a:off x="326976" y="4087038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chanteur</a:t>
            </a:r>
            <a:endParaRPr lang="fr-CA" sz="5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1217800" y="2996709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1946484" y="3184895"/>
            <a:ext cx="2015295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chant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10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49 0.00416 L 0.01549 0.00439 C 0.01576 0.028 0.01563 0.05208 0.01628 0.07615 C 0.01628 0.07754 0.01745 0.07847 0.01784 0.08009 C 0.01849 0.0831 0.01875 0.08634 0.01927 0.08935 C 0.01953 0.09074 0.01966 0.09213 0.02005 0.09328 C 0.02135 0.09722 0.02344 0.1 0.02448 0.10416 C 0.02526 0.10671 0.0263 0.11111 0.02747 0.11342 C 0.02917 0.11666 0.03125 0.11921 0.03281 0.12268 C 0.03932 0.13842 0.03099 0.11898 0.03724 0.13194 C 0.03815 0.13379 0.03867 0.13564 0.03958 0.1375 C 0.04023 0.13888 0.04115 0.14004 0.0418 0.14143 C 0.04258 0.14305 0.04323 0.14513 0.04401 0.14675 C 0.04466 0.14814 0.04557 0.1493 0.04622 0.15069 C 0.0474 0.15277 0.04818 0.15532 0.04922 0.1574 C 0.05 0.15879 0.05078 0.15995 0.05156 0.16134 C 0.05221 0.16273 0.05534 0.16944 0.05599 0.17199 C 0.05638 0.17338 0.05638 0.17476 0.05677 0.17615 C 0.05768 0.17847 0.05898 0.18032 0.05977 0.18263 C 0.06094 0.18611 0.06198 0.18981 0.06276 0.19328 C 0.06328 0.1956 0.06367 0.19791 0.06432 0.2 C 0.06563 0.20416 0.06732 0.2081 0.06875 0.21203 C 0.06927 0.21342 0.06966 0.21481 0.07031 0.21597 C 0.07122 0.21782 0.0724 0.21944 0.07331 0.22129 C 0.07813 0.23101 0.07474 0.22476 0.07773 0.23217 C 0.07943 0.23611 0.08138 0.23981 0.08307 0.24398 C 0.08346 0.24537 0.08398 0.24675 0.08451 0.24814 C 0.08555 0.25023 0.08646 0.25254 0.0875 0.25463 C 0.08841 0.25671 0.08971 0.2581 0.09049 0.25995 C 0.09115 0.26157 0.09154 0.26365 0.09206 0.2655 C 0.09232 0.26666 0.09232 0.26828 0.09284 0.26944 C 0.09362 0.27152 0.09492 0.27291 0.09583 0.27476 C 0.09766 0.2787 0.0987 0.28379 0.10104 0.2868 C 0.10716 0.2949 0.10117 0.28611 0.10625 0.29606 C 0.1082 0.29976 0.11029 0.30324 0.11224 0.30671 C 0.11302 0.3081 0.11367 0.30972 0.11458 0.31064 L 0.11901 0.31597 C 0.11979 0.31689 0.1207 0.31736 0.12122 0.31875 C 0.1263 0.33078 0.12018 0.31759 0.12721 0.328 C 0.12917 0.33078 0.13047 0.33495 0.13255 0.3375 C 0.13646 0.34213 0.13307 0.33842 0.13854 0.34282 C 0.13958 0.34351 0.14049 0.34467 0.14154 0.34537 C 0.14453 0.34745 0.14766 0.34814 0.15052 0.35069 C 0.15156 0.35162 0.1526 0.35254 0.15352 0.35347 C 0.15482 0.35463 0.15586 0.35648 0.15729 0.3574 C 0.16641 0.36412 0.1638 0.36041 0.17005 0.3655 C 0.17148 0.36666 0.17292 0.36828 0.17448 0.36944 C 0.17604 0.37037 0.1776 0.37083 0.17904 0.37199 C 0.18138 0.3743 0.18346 0.37731 0.18581 0.38009 C 0.18646 0.38101 0.18724 0.38194 0.18802 0.38263 C 0.19219 0.38657 0.18997 0.38472 0.19479 0.38796 C 0.19883 0.39513 0.19622 0.39097 0.20299 0.4 L 0.20599 0.40416 C 0.20703 0.40532 0.20781 0.40763 0.20898 0.4081 L 0.21198 0.40949 C 0.21276 0.41064 0.21341 0.41226 0.21432 0.41342 C 0.21732 0.41736 0.2181 0.4155 0.22174 0.41875 C 0.22279 0.41967 0.2237 0.4206 0.22474 0.42129 C 0.23008 0.42523 0.22786 0.42314 0.23229 0.42546 C 0.23372 0.42615 0.23529 0.42685 0.23672 0.428 C 0.23867 0.42986 0.23997 0.43125 0.24206 0.43217 C 0.24453 0.4331 0.24714 0.43333 0.24948 0.43472 C 0.25286 0.4368 0.25234 0.43657 0.25703 0.4375 C 0.26107 0.43796 0.26497 0.43819 0.26901 0.43865 C 0.27669 0.44097 0.27773 0.44189 0.28854 0.43865 C 0.29115 0.43796 0.29388 0.43634 0.29596 0.43333 L 0.29896 0.42939 C 0.30208 0.41296 0.2987 0.42916 0.30273 0.41481 C 0.30339 0.4125 0.30365 0.41018 0.3043 0.4081 C 0.30508 0.40532 0.30729 0.4 0.30729 0.40023 C 0.30755 0.39699 0.30807 0.39398 0.30807 0.39074 C 0.30807 0.38449 0.3069 0.37731 0.30495 0.37199 C 0.3043 0.37013 0.30352 0.36851 0.30273 0.36666 C 0.30195 0.36458 0.30143 0.36203 0.30052 0.35995 C 0.29987 0.35856 0.29883 0.35763 0.29831 0.35601 C 0.29492 0.34768 0.29909 0.35277 0.29375 0.34814 C 0.28997 0.33912 0.29336 0.34537 0.28854 0.34004 C 0.28385 0.33495 0.28672 0.33564 0.28021 0.33078 C 0.27682 0.32824 0.27318 0.32662 0.26979 0.32407 C 0.26693 0.32199 0.26432 0.31921 0.26146 0.31736 C 0.25521 0.31342 0.25208 0.31342 0.2457 0.31064 C 0.24401 0.30995 0.24232 0.30879 0.24049 0.3081 C 0.23568 0.30601 0.23242 0.30509 0.22773 0.30416 C 0.22383 0.30324 0.21979 0.30162 0.21576 0.30138 C 0.21055 0.30115 0.1931 0.30023 0.18581 0.29884 C 0.18047 0.29768 0.17526 0.29583 0.17005 0.29467 C 0.13164 0.28611 0.16159 0.29351 0.14531 0.28935 L 0.10247 0.29074 C 0.1 0.29097 0.09753 0.29143 0.09505 0.29213 C 0.09206 0.29282 0.07969 0.29768 0.07773 0.29884 C 0.07253 0.30162 0.06732 0.30486 0.06198 0.3081 C 0.05977 0.30949 0.05755 0.31134 0.05534 0.31203 L 0.04622 0.31481 C 0.03906 0.31967 0.03281 0.3243 0.02526 0.328 C 0.02383 0.3287 0.02227 0.32893 0.02083 0.32939 C 0.0138 0.33472 0.00703 0.34097 -0.00026 0.34537 C -0.03359 0.36597 -0.00794 0.34976 -0.02943 0.36412 C -0.04102 0.37175 -0.04219 0.37129 -0.05651 0.38402 C -0.05846 0.38588 -0.06042 0.38773 -0.0625 0.38935 C -0.06693 0.39305 -0.07161 0.39606 -0.07591 0.4 C -0.07852 0.40231 -0.08086 0.40463 -0.08346 0.40671 C -0.08594 0.40879 -0.08854 0.41018 -0.09102 0.41203 C -0.09401 0.41458 -0.09687 0.41759 -0.1 0.42013 C -0.10169 0.42152 -0.10352 0.42245 -0.10521 0.42407 C -0.11875 0.4368 -0.11302 0.43379 -0.12773 0.44537 C -0.13542 0.45138 -0.14284 0.45902 -0.15091 0.46273 C -0.15195 0.46319 -0.15299 0.46342 -0.15391 0.46412 C -0.15651 0.46597 -0.15885 0.46875 -0.16146 0.47083 C -0.16432 0.47291 -0.16758 0.47407 -0.17044 0.47615 C -0.17904 0.48217 -0.17383 0.48009 -0.18177 0.4868 C -0.19349 0.49652 -0.18216 0.48518 -0.19297 0.49467 C -0.19427 0.49583 -0.19544 0.49745 -0.19674 0.49884 C -0.1987 0.50069 -0.20091 0.50162 -0.20273 0.50416 C -0.20365 0.50532 -0.20469 0.50694 -0.20573 0.5081 C -0.20768 0.51018 -0.2099 0.51111 -0.21172 0.51342 C -0.21549 0.51851 -0.21354 0.51689 -0.21771 0.51875 C -0.21914 0.5206 -0.22057 0.52268 -0.22227 0.52407 C -0.22318 0.525 -0.22422 0.52569 -0.22526 0.52685 C -0.22695 0.5287 -0.22865 0.53148 -0.23047 0.53333 C -0.23242 0.53541 -0.23451 0.53703 -0.23646 0.53865 C -0.23841 0.5405 -0.24115 0.54305 -0.24323 0.54398 C -0.24466 0.54467 -0.24622 0.5449 -0.24766 0.54537 C -0.25234 0.55092 -0.24714 0.5456 -0.25443 0.5493 C -0.25547 0.55 -0.25651 0.55115 -0.25742 0.55208 C -0.2582 0.55277 -0.25964 0.55486 -0.25964 0.55509 L -0.2582 0.55486 " pathEditMode="relative" rAng="0" ptsTypes="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" y="2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246B128-1CBA-0E4A-976F-0862EDA49B1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B57843-E02A-B249-BC73-79742F48C20B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714566-EB8E-1247-911D-ADDFFAC0AECA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5564394" y="1103916"/>
            <a:ext cx="6240509" cy="5082983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Tu te rappelles? </a:t>
            </a:r>
          </a:p>
          <a:p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Une </a:t>
            </a:r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famille de mots regroupe tous les mots formés à partir d’un mot de base qui te fait penser à une même idée, comme « 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crème » et </a:t>
            </a:r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« 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crèmerie</a:t>
            </a:r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 ».</a:t>
            </a:r>
            <a:endParaRPr lang="fr-CA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5E70DB-B485-C64A-8348-240F4419504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09675" y="1175111"/>
            <a:ext cx="30564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5400" b="1" cap="none" spc="0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Pour en savoir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89CA81-8F4E-5D44-9533-D090EEFE69D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977113" y="1775570"/>
            <a:ext cx="82266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0000" b="1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fr-FR" sz="100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52F23E0-AAB7-CD40-8FA6-D747AAE0F9A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0" y="6341754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2" name="Image 11"/>
          <p:cNvPicPr/>
          <p:nvPr>
            <p:custDataLst>
              <p:tags r:id="rId7"/>
            </p:custDataLst>
          </p:nvPr>
        </p:nvPicPr>
        <p:blipFill>
          <a:blip r:embed="rId11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42232" y="3611339"/>
            <a:ext cx="1119428" cy="25755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ensées 2"/>
          <p:cNvSpPr/>
          <p:nvPr>
            <p:custDataLst>
              <p:tags r:id="rId8"/>
            </p:custDataLst>
          </p:nvPr>
        </p:nvSpPr>
        <p:spPr>
          <a:xfrm>
            <a:off x="0" y="2999232"/>
            <a:ext cx="3904488" cy="1705775"/>
          </a:xfrm>
          <a:prstGeom prst="cloudCallout">
            <a:avLst>
              <a:gd name="adj1" fmla="val 59741"/>
              <a:gd name="adj2" fmla="val 22039"/>
            </a:avLst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 smtClean="0">
                <a:latin typeface="Comic Sans MS" panose="030F0702030302020204" pitchFamily="66" charset="0"/>
              </a:rPr>
              <a:t>Tu peux trouver le sens de « crèmerie »?</a:t>
            </a:r>
            <a:endParaRPr lang="fr-CA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25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rneau">
  <a:themeElements>
    <a:clrScheme name="Custom 17">
      <a:dk1>
        <a:srgbClr val="000000"/>
      </a:dk1>
      <a:lt1>
        <a:srgbClr val="FFFFFF"/>
      </a:lt1>
      <a:dk2>
        <a:srgbClr val="CDCDCD"/>
      </a:dk2>
      <a:lt2>
        <a:srgbClr val="626262"/>
      </a:lt2>
      <a:accent1>
        <a:srgbClr val="006472"/>
      </a:accent1>
      <a:accent2>
        <a:srgbClr val="00ACCD"/>
      </a:accent2>
      <a:accent3>
        <a:srgbClr val="46AB2A"/>
      </a:accent3>
      <a:accent4>
        <a:srgbClr val="49134C"/>
      </a:accent4>
      <a:accent5>
        <a:srgbClr val="9E3D96"/>
      </a:accent5>
      <a:accent6>
        <a:srgbClr val="FD7E08"/>
      </a:accent6>
      <a:hlink>
        <a:srgbClr val="006472"/>
      </a:hlink>
      <a:folHlink>
        <a:srgbClr val="49134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676767"/>
            </a:solidFill>
            <a:effectLst/>
            <a:latin typeface="Calibri" charset="0"/>
            <a:ea typeface="ヒラギノ角ゴ ProN W3" charset="0"/>
            <a:cs typeface="ヒラギノ角ゴ ProN W3" charset="0"/>
            <a:sym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676767"/>
            </a:solidFill>
            <a:effectLst/>
            <a:latin typeface="Calibri" charset="0"/>
            <a:ea typeface="ヒラギノ角ゴ ProN W3" charset="0"/>
            <a:cs typeface="ヒラギノ角ゴ ProN W3" charset="0"/>
            <a:sym typeface="Calibri" charset="0"/>
          </a:defRPr>
        </a:defPPr>
      </a:lstStyle>
    </a:lnDef>
  </a:objectDefaults>
  <a:extraClrSchemeLst>
    <a:extraClrScheme>
      <a:clrScheme name="Title &amp; Subtitle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" id="{27A65EEE-37B2-E748-8C42-DE56053D9870}" vid="{E6A6956F-A410-644D-A34E-97A75552F0A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1216</TotalTime>
  <Words>703</Words>
  <Application>Microsoft Office PowerPoint</Application>
  <PresentationFormat>Grand écran</PresentationFormat>
  <Paragraphs>230</Paragraphs>
  <Slides>37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37</vt:i4>
      </vt:variant>
    </vt:vector>
  </HeadingPairs>
  <TitlesOfParts>
    <vt:vector size="47" baseType="lpstr">
      <vt:lpstr>ＭＳ Ｐゴシック</vt:lpstr>
      <vt:lpstr>Arial</vt:lpstr>
      <vt:lpstr>Calibri</vt:lpstr>
      <vt:lpstr>Calibri Light</vt:lpstr>
      <vt:lpstr>Comic Sans MS</vt:lpstr>
      <vt:lpstr>Gill Sans</vt:lpstr>
      <vt:lpstr>Wingdings</vt:lpstr>
      <vt:lpstr>ヒラギノ角ゴ ProN W3</vt:lpstr>
      <vt:lpstr>morneau</vt:lpstr>
      <vt:lpstr>template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UQAM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 familles de mots</dc:title>
  <dc:creator>Chapleau, Nathalie</dc:creator>
  <cp:lastModifiedBy>Évaluateur</cp:lastModifiedBy>
  <cp:revision>179</cp:revision>
  <dcterms:created xsi:type="dcterms:W3CDTF">2018-02-13T21:23:20Z</dcterms:created>
  <dcterms:modified xsi:type="dcterms:W3CDTF">2021-08-01T02:34:27Z</dcterms:modified>
</cp:coreProperties>
</file>