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693" r:id="rId2"/>
  </p:sldMasterIdLst>
  <p:sldIdLst>
    <p:sldId id="317" r:id="rId3"/>
    <p:sldId id="318" r:id="rId4"/>
    <p:sldId id="400" r:id="rId5"/>
    <p:sldId id="399" r:id="rId6"/>
    <p:sldId id="379" r:id="rId7"/>
    <p:sldId id="319" r:id="rId8"/>
    <p:sldId id="352" r:id="rId9"/>
    <p:sldId id="366" r:id="rId10"/>
    <p:sldId id="397" r:id="rId11"/>
    <p:sldId id="325" r:id="rId12"/>
    <p:sldId id="387" r:id="rId13"/>
    <p:sldId id="388" r:id="rId14"/>
    <p:sldId id="322" r:id="rId15"/>
    <p:sldId id="328" r:id="rId16"/>
    <p:sldId id="401" r:id="rId17"/>
    <p:sldId id="402" r:id="rId18"/>
    <p:sldId id="334" r:id="rId19"/>
    <p:sldId id="403" r:id="rId20"/>
    <p:sldId id="404" r:id="rId21"/>
    <p:sldId id="381" r:id="rId22"/>
    <p:sldId id="320" r:id="rId23"/>
    <p:sldId id="393" r:id="rId24"/>
    <p:sldId id="394" r:id="rId25"/>
    <p:sldId id="385" r:id="rId26"/>
    <p:sldId id="395" r:id="rId27"/>
    <p:sldId id="396" r:id="rId28"/>
    <p:sldId id="339" r:id="rId2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5pPr>
    <a:lvl6pPr marL="22860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6pPr>
    <a:lvl7pPr marL="27432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7pPr>
    <a:lvl8pPr marL="32004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8pPr>
    <a:lvl9pPr marL="36576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D5E8"/>
    <a:srgbClr val="27235C"/>
    <a:srgbClr val="A4CB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10" autoAdjust="0"/>
    <p:restoredTop sz="94660"/>
  </p:normalViewPr>
  <p:slideViewPr>
    <p:cSldViewPr snapToGrid="0">
      <p:cViewPr varScale="1">
        <p:scale>
          <a:sx n="84" d="100"/>
          <a:sy n="84" d="100"/>
        </p:scale>
        <p:origin x="32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5344418"/>
            <a:ext cx="12217500" cy="151358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984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6" name="Picture 9" descr="Morneau Shepel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482" y="473791"/>
            <a:ext cx="3409463" cy="68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762907" y="241189"/>
            <a:ext cx="7274138" cy="72609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3375" b="1" baseline="0">
                <a:solidFill>
                  <a:srgbClr val="F7921E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 de la présentation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63490" y="917173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lang="en-US" sz="1406" smtClean="0">
                <a:solidFill>
                  <a:schemeClr val="bg2">
                    <a:lumMod val="10000"/>
                  </a:schemeClr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Nom, position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63490" y="1098777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1406" b="0" baseline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Audience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63490" y="1333607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1406" b="0" baseline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Date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4"/>
          <a:stretch/>
        </p:blipFill>
        <p:spPr>
          <a:xfrm>
            <a:off x="0" y="1606746"/>
            <a:ext cx="12217500" cy="4682045"/>
          </a:xfrm>
          <a:prstGeom prst="rect">
            <a:avLst/>
          </a:prstGeom>
        </p:spPr>
      </p:pic>
      <p:pic>
        <p:nvPicPr>
          <p:cNvPr id="17" name="Picture 16" descr="MS_Descriptor-FR-white.png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00" y="6621222"/>
            <a:ext cx="4792500" cy="134639"/>
          </a:xfrm>
          <a:prstGeom prst="rect">
            <a:avLst/>
          </a:prstGeom>
        </p:spPr>
      </p:pic>
      <p:pic>
        <p:nvPicPr>
          <p:cNvPr id="18" name="Picture 17" descr="MS-BNP_FR-Oran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198" y="6409342"/>
            <a:ext cx="3408750" cy="31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7103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Côté (Dro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6270090" y="1851951"/>
            <a:ext cx="5159003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8736" y="1851950"/>
            <a:ext cx="5228756" cy="4258112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88417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Côté (Gauch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9894" y="1851951"/>
            <a:ext cx="5159003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196780" y="1851950"/>
            <a:ext cx="5228756" cy="4258112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53353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 exécu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22439" y="3479230"/>
            <a:ext cx="5155406" cy="2403202"/>
          </a:xfrm>
          <a:prstGeom prst="rect">
            <a:avLst/>
          </a:prstGeom>
          <a:solidFill>
            <a:srgbClr val="9E3D96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tabLst>
                <a:tab pos="247790" algn="l"/>
              </a:tabLst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Message prioritaire 1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768338" y="1856460"/>
            <a:ext cx="10660755" cy="1186028"/>
          </a:xfrm>
          <a:prstGeom prst="rect">
            <a:avLst/>
          </a:prstGeom>
        </p:spPr>
        <p:txBody>
          <a:bodyPr vert="horz"/>
          <a:lstStyle>
            <a:lvl1pPr marL="0" indent="0" algn="l">
              <a:buFont typeface="Arial"/>
              <a:buNone/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Sommaire</a:t>
            </a:r>
          </a:p>
        </p:txBody>
      </p: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Message principal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124689" y="3479230"/>
            <a:ext cx="5155406" cy="2403202"/>
          </a:xfrm>
          <a:prstGeom prst="rect">
            <a:avLst/>
          </a:prstGeom>
          <a:solidFill>
            <a:srgbClr val="9E3D96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tabLst>
                <a:tab pos="247790" algn="l"/>
              </a:tabLst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Message prioritaire 2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95707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 exécu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753692" y="1717346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55824" y="2889667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757957" y="4061989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760090" y="5234311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7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8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77165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Client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0862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3440716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8820422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862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440716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8820422" y="2828530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750862" y="3926652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3454724" y="3926652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750862" y="501970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440229" y="501970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130569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6130569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2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31" hasCustomPrompt="1"/>
          </p:nvPr>
        </p:nvSpPr>
        <p:spPr>
          <a:xfrm>
            <a:off x="8837227" y="3927947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3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8837227" y="5015938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33" hasCustomPrompt="1"/>
          </p:nvPr>
        </p:nvSpPr>
        <p:spPr>
          <a:xfrm>
            <a:off x="6147375" y="3927947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6" name="Picture Placeholder 5"/>
          <p:cNvSpPr>
            <a:spLocks noGrp="1"/>
          </p:cNvSpPr>
          <p:nvPr>
            <p:ph type="pic" sz="quarter" idx="34" hasCustomPrompt="1"/>
          </p:nvPr>
        </p:nvSpPr>
        <p:spPr>
          <a:xfrm>
            <a:off x="6147375" y="5021003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3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01767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Client (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0862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3440716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0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8820422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1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862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2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440716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3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8820422" y="259739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750862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5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3440716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6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8820422" y="345425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7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750862" y="432630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8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440229" y="432630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0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130569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1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6130569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2" name="Picture Placeholder 5"/>
          <p:cNvSpPr>
            <a:spLocks noGrp="1"/>
          </p:cNvSpPr>
          <p:nvPr>
            <p:ph type="pic" sz="quarter" idx="28" hasCustomPrompt="1"/>
          </p:nvPr>
        </p:nvSpPr>
        <p:spPr>
          <a:xfrm>
            <a:off x="6130569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4" name="Picture Placeholder 5"/>
          <p:cNvSpPr>
            <a:spLocks noGrp="1"/>
          </p:cNvSpPr>
          <p:nvPr>
            <p:ph type="pic" sz="quarter" idx="51" hasCustomPrompt="1"/>
          </p:nvPr>
        </p:nvSpPr>
        <p:spPr>
          <a:xfrm>
            <a:off x="753660" y="518992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5" name="Picture Placeholder 5"/>
          <p:cNvSpPr>
            <a:spLocks noGrp="1"/>
          </p:cNvSpPr>
          <p:nvPr>
            <p:ph type="pic" sz="quarter" idx="52" hasCustomPrompt="1"/>
          </p:nvPr>
        </p:nvSpPr>
        <p:spPr>
          <a:xfrm>
            <a:off x="3443027" y="518992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8" name="Picture Placeholder 5"/>
          <p:cNvSpPr>
            <a:spLocks noGrp="1"/>
          </p:cNvSpPr>
          <p:nvPr>
            <p:ph type="pic" sz="quarter" idx="53" hasCustomPrompt="1"/>
          </p:nvPr>
        </p:nvSpPr>
        <p:spPr>
          <a:xfrm>
            <a:off x="8823219" y="4322528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9" name="Picture Placeholder 5"/>
          <p:cNvSpPr>
            <a:spLocks noGrp="1"/>
          </p:cNvSpPr>
          <p:nvPr>
            <p:ph type="pic" sz="quarter" idx="54" hasCustomPrompt="1"/>
          </p:nvPr>
        </p:nvSpPr>
        <p:spPr>
          <a:xfrm>
            <a:off x="8823219" y="5179385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70" name="Picture Placeholder 5"/>
          <p:cNvSpPr>
            <a:spLocks noGrp="1"/>
          </p:cNvSpPr>
          <p:nvPr>
            <p:ph type="pic" sz="quarter" idx="55" hasCustomPrompt="1"/>
          </p:nvPr>
        </p:nvSpPr>
        <p:spPr>
          <a:xfrm>
            <a:off x="6133367" y="4327593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71" name="Picture Placeholder 5"/>
          <p:cNvSpPr>
            <a:spLocks noGrp="1"/>
          </p:cNvSpPr>
          <p:nvPr>
            <p:ph type="pic" sz="quarter" idx="56" hasCustomPrompt="1"/>
          </p:nvPr>
        </p:nvSpPr>
        <p:spPr>
          <a:xfrm>
            <a:off x="6133367" y="5189515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57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58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87057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e de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4545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 baseline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0" name="Text Placeholder 11"/>
          <p:cNvSpPr>
            <a:spLocks noGrp="1"/>
          </p:cNvSpPr>
          <p:nvPr>
            <p:ph type="body" sz="quarter" idx="31" hasCustomPrompt="1"/>
          </p:nvPr>
        </p:nvSpPr>
        <p:spPr>
          <a:xfrm>
            <a:off x="4371092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1" name="Text Placeholder 11"/>
          <p:cNvSpPr>
            <a:spLocks noGrp="1"/>
          </p:cNvSpPr>
          <p:nvPr>
            <p:ph type="body" sz="quarter" idx="32" hasCustomPrompt="1"/>
          </p:nvPr>
        </p:nvSpPr>
        <p:spPr>
          <a:xfrm>
            <a:off x="7977640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2" name="Text Placeholder 11"/>
          <p:cNvSpPr>
            <a:spLocks noGrp="1"/>
          </p:cNvSpPr>
          <p:nvPr>
            <p:ph type="body" sz="quarter" idx="33" hasCustomPrompt="1"/>
          </p:nvPr>
        </p:nvSpPr>
        <p:spPr>
          <a:xfrm>
            <a:off x="764545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5" name="Text Placeholder 11"/>
          <p:cNvSpPr>
            <a:spLocks noGrp="1"/>
          </p:cNvSpPr>
          <p:nvPr>
            <p:ph type="body" sz="quarter" idx="36" hasCustomPrompt="1"/>
          </p:nvPr>
        </p:nvSpPr>
        <p:spPr>
          <a:xfrm>
            <a:off x="764545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8" name="Text Placeholder 11"/>
          <p:cNvSpPr>
            <a:spLocks noGrp="1"/>
          </p:cNvSpPr>
          <p:nvPr>
            <p:ph type="body" sz="quarter" idx="39" hasCustomPrompt="1"/>
          </p:nvPr>
        </p:nvSpPr>
        <p:spPr>
          <a:xfrm>
            <a:off x="764545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1" name="Text Placeholder 11"/>
          <p:cNvSpPr>
            <a:spLocks noGrp="1"/>
          </p:cNvSpPr>
          <p:nvPr>
            <p:ph type="body" sz="quarter" idx="42" hasCustomPrompt="1"/>
          </p:nvPr>
        </p:nvSpPr>
        <p:spPr>
          <a:xfrm>
            <a:off x="764545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4" name="Text Placeholder 11"/>
          <p:cNvSpPr>
            <a:spLocks noGrp="1"/>
          </p:cNvSpPr>
          <p:nvPr>
            <p:ph type="body" sz="quarter" idx="45" hasCustomPrompt="1"/>
          </p:nvPr>
        </p:nvSpPr>
        <p:spPr>
          <a:xfrm>
            <a:off x="764545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5" name="Text Placeholder 11"/>
          <p:cNvSpPr>
            <a:spLocks noGrp="1"/>
          </p:cNvSpPr>
          <p:nvPr>
            <p:ph type="body" sz="quarter" idx="46" hasCustomPrompt="1"/>
          </p:nvPr>
        </p:nvSpPr>
        <p:spPr>
          <a:xfrm>
            <a:off x="4371092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6" name="Text Placeholder 11"/>
          <p:cNvSpPr>
            <a:spLocks noGrp="1"/>
          </p:cNvSpPr>
          <p:nvPr>
            <p:ph type="body" sz="quarter" idx="47" hasCustomPrompt="1"/>
          </p:nvPr>
        </p:nvSpPr>
        <p:spPr>
          <a:xfrm>
            <a:off x="7977640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7" name="Text Placeholder 11"/>
          <p:cNvSpPr>
            <a:spLocks noGrp="1"/>
          </p:cNvSpPr>
          <p:nvPr>
            <p:ph type="body" sz="quarter" idx="48" hasCustomPrompt="1"/>
          </p:nvPr>
        </p:nvSpPr>
        <p:spPr>
          <a:xfrm>
            <a:off x="4378015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8" name="Text Placeholder 11"/>
          <p:cNvSpPr>
            <a:spLocks noGrp="1"/>
          </p:cNvSpPr>
          <p:nvPr>
            <p:ph type="body" sz="quarter" idx="49" hasCustomPrompt="1"/>
          </p:nvPr>
        </p:nvSpPr>
        <p:spPr>
          <a:xfrm>
            <a:off x="4378015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9" name="Text Placeholder 11"/>
          <p:cNvSpPr>
            <a:spLocks noGrp="1"/>
          </p:cNvSpPr>
          <p:nvPr>
            <p:ph type="body" sz="quarter" idx="50" hasCustomPrompt="1"/>
          </p:nvPr>
        </p:nvSpPr>
        <p:spPr>
          <a:xfrm>
            <a:off x="4378015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0" name="Text Placeholder 11"/>
          <p:cNvSpPr>
            <a:spLocks noGrp="1"/>
          </p:cNvSpPr>
          <p:nvPr>
            <p:ph type="body" sz="quarter" idx="51" hasCustomPrompt="1"/>
          </p:nvPr>
        </p:nvSpPr>
        <p:spPr>
          <a:xfrm>
            <a:off x="4378015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1" name="Text Placeholder 11"/>
          <p:cNvSpPr>
            <a:spLocks noGrp="1"/>
          </p:cNvSpPr>
          <p:nvPr>
            <p:ph type="body" sz="quarter" idx="52" hasCustomPrompt="1"/>
          </p:nvPr>
        </p:nvSpPr>
        <p:spPr>
          <a:xfrm>
            <a:off x="7977640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2" name="Text Placeholder 11"/>
          <p:cNvSpPr>
            <a:spLocks noGrp="1"/>
          </p:cNvSpPr>
          <p:nvPr>
            <p:ph type="body" sz="quarter" idx="53" hasCustomPrompt="1"/>
          </p:nvPr>
        </p:nvSpPr>
        <p:spPr>
          <a:xfrm>
            <a:off x="7977640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3" name="Text Placeholder 11"/>
          <p:cNvSpPr>
            <a:spLocks noGrp="1"/>
          </p:cNvSpPr>
          <p:nvPr>
            <p:ph type="body" sz="quarter" idx="54" hasCustomPrompt="1"/>
          </p:nvPr>
        </p:nvSpPr>
        <p:spPr>
          <a:xfrm>
            <a:off x="7977640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4" name="Text Placeholder 11"/>
          <p:cNvSpPr>
            <a:spLocks noGrp="1"/>
          </p:cNvSpPr>
          <p:nvPr>
            <p:ph type="body" sz="quarter" idx="55" hasCustomPrompt="1"/>
          </p:nvPr>
        </p:nvSpPr>
        <p:spPr>
          <a:xfrm>
            <a:off x="7977640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5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5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48569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Étude de 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247805" y="3048373"/>
            <a:ext cx="5146477" cy="901898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 sz="1266" noProof="0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247805" y="2032621"/>
            <a:ext cx="5146477" cy="901898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 sz="1266" noProof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331820" y="2096862"/>
            <a:ext cx="1824302" cy="759393"/>
          </a:xfrm>
          <a:prstGeom prst="rect">
            <a:avLst/>
          </a:prstGeom>
        </p:spPr>
        <p:txBody>
          <a:bodyPr vert="horz" anchor="t"/>
          <a:lstStyle>
            <a:lvl1pPr algn="l">
              <a:defRPr sz="4219" b="1">
                <a:solidFill>
                  <a:srgbClr val="006472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XX %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6331820" y="3118658"/>
            <a:ext cx="1812056" cy="759393"/>
          </a:xfrm>
          <a:prstGeom prst="rect">
            <a:avLst/>
          </a:prstGeom>
        </p:spPr>
        <p:txBody>
          <a:bodyPr vert="horz" anchor="t"/>
          <a:lstStyle>
            <a:lvl1pPr algn="l">
              <a:defRPr sz="4219" b="1">
                <a:solidFill>
                  <a:srgbClr val="006472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X M$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8931315" y="2096862"/>
            <a:ext cx="2373827" cy="75939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969" b="0">
                <a:solidFill>
                  <a:srgbClr val="666666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Preuve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931315" y="3118658"/>
            <a:ext cx="2373827" cy="75939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lang="en-US" sz="1969" b="0" dirty="0">
                <a:solidFill>
                  <a:srgbClr val="6666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Preuve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4546" y="2020861"/>
            <a:ext cx="5201419" cy="1945665"/>
          </a:xfrm>
          <a:prstGeom prst="rect">
            <a:avLst/>
          </a:prstGeom>
        </p:spPr>
        <p:txBody>
          <a:bodyPr vert="horz" anchor="t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Défis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759364" y="4278698"/>
            <a:ext cx="10631594" cy="1861397"/>
          </a:xfrm>
          <a:prstGeom prst="rect">
            <a:avLst/>
          </a:prstGeom>
          <a:solidFill>
            <a:srgbClr val="49134C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Résultats clés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16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47930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gani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42368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lIns="76200" anchor="ctr"/>
          <a:lstStyle>
            <a:lvl1pPr marL="0" algn="ctr">
              <a:lnSpc>
                <a:spcPct val="80000"/>
              </a:lnSpc>
              <a:defRPr sz="1266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0" algn="ctr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751827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661285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42368" y="303317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751827" y="303317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8661285" y="2672405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 marR="0" indent="-241093" algn="ctr" defTabSz="64291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8661285" y="3393943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 marR="0" indent="-241093" algn="ctr" defTabSz="64291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842368" y="5574022"/>
            <a:ext cx="10498748" cy="541363"/>
          </a:xfrm>
          <a:prstGeom prst="rect">
            <a:avLst/>
          </a:prstGeom>
          <a:solidFill>
            <a:srgbClr val="49134C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Information supplémentaire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842367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977608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5112849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248089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383330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842367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2977608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5112849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7248089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9383330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3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9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30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58229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e Cl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833520" y="1726359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54983" y="2129095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2254983" y="239967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33520" y="3286651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2254983" y="3689387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833520" y="4818745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2254983" y="5221481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6260541" y="1726359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7682004" y="2129095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260541" y="3286651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7682004" y="3689387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29" hasCustomPrompt="1"/>
          </p:nvPr>
        </p:nvSpPr>
        <p:spPr>
          <a:xfrm>
            <a:off x="6260541" y="4818745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7682004" y="5221481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28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7682110" y="239967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2254983" y="396751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7682110" y="396751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38" hasCustomPrompt="1"/>
          </p:nvPr>
        </p:nvSpPr>
        <p:spPr>
          <a:xfrm>
            <a:off x="2254983" y="5493819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39" hasCustomPrompt="1"/>
          </p:nvPr>
        </p:nvSpPr>
        <p:spPr>
          <a:xfrm>
            <a:off x="7682110" y="5493819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40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1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14544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séparation -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7"/>
          <p:cNvSpPr>
            <a:spLocks noGrp="1"/>
          </p:cNvSpPr>
          <p:nvPr>
            <p:ph type="title" hasCustomPrompt="1"/>
          </p:nvPr>
        </p:nvSpPr>
        <p:spPr>
          <a:xfrm>
            <a:off x="762907" y="5040585"/>
            <a:ext cx="10612538" cy="567351"/>
          </a:xfrm>
          <a:prstGeom prst="rect">
            <a:avLst/>
          </a:prstGeom>
        </p:spPr>
        <p:txBody>
          <a:bodyPr anchor="b"/>
          <a:lstStyle>
            <a:lvl1pPr algn="l">
              <a:defRPr sz="2531" b="1" baseline="0">
                <a:solidFill>
                  <a:srgbClr val="F7921E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Page de séparation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39370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4" hasCustomPrompt="1"/>
          </p:nvPr>
        </p:nvSpPr>
        <p:spPr>
          <a:xfrm>
            <a:off x="992117" y="2029328"/>
            <a:ext cx="10433419" cy="3923366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6364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graphique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619769" y="3573699"/>
            <a:ext cx="2877239" cy="336718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ctr">
              <a:defRPr sz="126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Éditer l’axe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018595" y="5965710"/>
            <a:ext cx="3836318" cy="252539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ctr">
              <a:defRPr sz="126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Éditer l’axe</a:t>
            </a:r>
          </a:p>
        </p:txBody>
      </p:sp>
      <p:sp>
        <p:nvSpPr>
          <p:cNvPr id="12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94969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7"/>
          <p:cNvSpPr>
            <a:spLocks noGrp="1"/>
          </p:cNvSpPr>
          <p:nvPr>
            <p:ph type="tbl" sz="quarter" idx="12" hasCustomPrompt="1"/>
          </p:nvPr>
        </p:nvSpPr>
        <p:spPr>
          <a:xfrm>
            <a:off x="771646" y="2029327"/>
            <a:ext cx="10653890" cy="3989509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6364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tableau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3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43354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266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449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474E15-F2DA-4445-93E6-DE2E05BAF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AF2D6C2-250D-614D-B188-A7E9AFD929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89B81E-9FBC-594E-A5FD-3BFE41106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38BCE2-4DCD-D446-ADF3-9BA49783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0677B5-08C1-5840-AAC8-66080A4B4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756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1967FE-1332-1141-B95F-0E5AF7311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3DDBA6-1421-D745-B6D6-B8450F62B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D62A1F-4362-F743-8C31-BF3F7723D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3D6E-A121-C446-A9A9-4A518B7A203F}" type="datetime1">
              <a:rPr lang="fr-CA" smtClean="0"/>
              <a:t>2021-10-29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1E4F35-7F48-A544-AEF7-90EBA5EF9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A93D19-D6D5-8541-B75D-9973CBB0D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318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5EA507-59C1-9048-B2B2-6F48F7366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470169-3E2F-C644-949D-C6FB0B3F3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1DC838-D77B-D34B-89DA-D60CE0688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90EEE-B464-0046-999B-272AABB19050}" type="datetime1">
              <a:rPr lang="fr-CA" smtClean="0"/>
              <a:t>2021-10-29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1EBE3B-ABE0-0C49-93BF-8BBA5EE8E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4905EF-DC0E-754F-B239-A2F15C25C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36086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CC497F-DD70-DB4D-8107-91FB14EC2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3BF67E-C901-C743-BE64-8F9291359C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8CA9485-2366-6845-AEC8-3A5DF6F21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DD3232-A1BE-4A4A-853C-0F48A84A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D62F-41C7-3E4F-9725-679325BDF607}" type="datetime1">
              <a:rPr lang="fr-CA" smtClean="0"/>
              <a:t>2021-10-29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5039693-9E71-BB49-B7E2-FC95687FC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AE42390-EA45-6C44-8E12-5573C766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8947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21C482-DD8E-EA4D-9C47-601F4F8D7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D80861-1361-F949-B157-749DA9958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9D7D872-3E12-5D47-B827-91852E8A3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461813E-BE28-4A49-8AE0-B1EC4D2630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A7B66D4-6BAF-D149-ADA4-679F5AFDC4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3997F83-3393-CC49-B8EF-D9DB1DECA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3F6BA-EE37-974D-8C57-1A8858980457}" type="datetime1">
              <a:rPr lang="fr-CA" smtClean="0"/>
              <a:t>2021-10-29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C5705AE-6907-3645-A827-A37077B44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EF90092-74A9-6C48-B42E-70D63401B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8383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DAFDC9-D36E-4343-90F7-0A84A15AF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BA0B285-AC64-2449-A260-B7E618670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7269-D503-0F45-82F6-EC569520B1A0}" type="datetime1">
              <a:rPr lang="fr-CA" smtClean="0"/>
              <a:t>2021-10-29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25EE5F7-B9EB-5843-AB18-6712745A5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EE884F9-37CD-4947-B5C9-4E02498E6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446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/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7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367507" cy="4333500"/>
          </a:xfrm>
          <a:prstGeom prst="rect">
            <a:avLst/>
          </a:prstGeom>
          <a:solidFill>
            <a:srgbClr val="F7921E"/>
          </a:solidFill>
        </p:spPr>
        <p:txBody>
          <a:bodyPr anchor="ctr" anchorCtr="1"/>
          <a:lstStyle>
            <a:lvl1pPr algn="ctr">
              <a:defRPr sz="2531" b="1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pic>
        <p:nvPicPr>
          <p:cNvPr id="5" name="Picture Placeholder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367507" y="1"/>
            <a:ext cx="10833750" cy="433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98740" y="5890020"/>
            <a:ext cx="344090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1pPr>
            <a:lvl2pPr marL="742950" indent="-28575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marL="11430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marL="16002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marL="20574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pPr eaLnBrk="1" hangingPunct="1"/>
            <a:r>
              <a:rPr lang="fr-CA" sz="1125" noProof="0" dirty="0">
                <a:solidFill>
                  <a:srgbClr val="171717"/>
                </a:solidFill>
              </a:rPr>
              <a:t>Visitez notre site : </a:t>
            </a:r>
            <a:r>
              <a:rPr lang="fr-CA" sz="1125" noProof="0" dirty="0">
                <a:solidFill>
                  <a:srgbClr val="006472"/>
                </a:solidFill>
              </a:rPr>
              <a:t>parcoursdenfant.com</a:t>
            </a:r>
          </a:p>
          <a:p>
            <a:pPr eaLnBrk="1" hangingPunct="1"/>
            <a:r>
              <a:rPr lang="fr-CA" sz="1125" noProof="0" dirty="0">
                <a:solidFill>
                  <a:srgbClr val="171717"/>
                </a:solidFill>
              </a:rPr>
              <a:t>Suivez-nous :</a:t>
            </a:r>
            <a:r>
              <a:rPr lang="fr-CA" sz="1125" baseline="0" noProof="0" dirty="0">
                <a:solidFill>
                  <a:srgbClr val="171717"/>
                </a:solidFill>
              </a:rPr>
              <a:t> </a:t>
            </a:r>
            <a:r>
              <a:rPr lang="fr-CA" sz="1125" baseline="0" noProof="0" dirty="0">
                <a:solidFill>
                  <a:srgbClr val="006472"/>
                </a:solidFill>
              </a:rPr>
              <a:t>@</a:t>
            </a:r>
            <a:r>
              <a:rPr lang="fr-CA" sz="1125" baseline="0" noProof="0" dirty="0" err="1">
                <a:solidFill>
                  <a:srgbClr val="006472"/>
                </a:solidFill>
              </a:rPr>
              <a:t>Morneau_Shepell</a:t>
            </a:r>
            <a:endParaRPr lang="fr-CA" sz="1125" noProof="0" dirty="0">
              <a:solidFill>
                <a:srgbClr val="006472"/>
              </a:solidFill>
            </a:endParaRP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00229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330631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7847188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800229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Numéro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800229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800229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336386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Numéro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4336386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4336386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7848729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marR="0" indent="-241093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marL="0" marR="0" lvl="0" indent="-241093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noProof="0"/>
              <a:t>Numéro</a:t>
            </a:r>
          </a:p>
          <a:p>
            <a:pPr lvl="0"/>
            <a:endParaRPr lang="fr-CA" noProof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7848729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7848729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82350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6CEA8B9-D959-B74C-9DA3-54E1BE8DD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10/29/2021</a:t>
            </a:fld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5E49883-4250-AD45-8036-14F1F9F46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20773B-0CC9-1D42-AD64-6BCD4052E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703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287678-2E8C-8345-91D0-6D77AC475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B4BC09-65A8-5D4D-9D1D-667F99678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4AB0366-B7FE-ED49-A740-5F1612E22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0B20D45-B6D0-9C41-A1B2-CAF4F24F7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EAF42-8851-8944-904A-52E9F94CDAD2}" type="datetime1">
              <a:rPr lang="fr-CA" smtClean="0"/>
              <a:t>2021-10-29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74DA4F-F9A1-E34E-9FAE-A2CD8896B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F0B9B32-2624-0847-9EFA-E02623E5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24561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BCA619-78E8-A64B-BD04-24B473F0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99D167A-AB0C-1641-AD74-0CE454AB0C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/>
              <a:t>Cliquez sur l'icône pour ajouter une image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30A91DD-94EC-AB40-AEFF-5D1433ECA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97B9A1E-6B19-174B-B9D1-9867AD39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0DA0-1F0E-C34D-B09E-222DCA10E9DD}" type="datetime1">
              <a:rPr lang="fr-CA" smtClean="0"/>
              <a:t>2021-10-29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6DA1E8A-13E1-F947-8E31-58375D243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56650B3-1B27-1449-9193-A1AEABE5F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57690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528E94-3D8D-5948-8C23-51329F522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C58E648-943A-B24B-84A0-EF18672C50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8FEFA2-3246-DF44-B8CF-8372A1F7A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148DD-B3BE-0842-BF3E-E6114A3502C8}" type="datetime1">
              <a:rPr lang="fr-CA" smtClean="0"/>
              <a:t>2021-10-29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319E29-7BBE-8948-9F97-4544AAB8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DD3D88-53C1-2143-AACE-EC091CA5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9380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1A79CA7-B2B0-D744-BF72-0189C11881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C4FC349-9D6C-C442-A77E-26E6E16DD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145B37-FB17-C24F-A319-33ABDEF26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F47E2-ACD4-CC41-8F6B-A348031F3464}" type="datetime1">
              <a:rPr lang="fr-CA" smtClean="0"/>
              <a:t>2021-10-29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5BFA96-E07C-404B-B545-B7A30ED7A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3A9C92-DA21-C943-A19A-728E61F67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3243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2908" y="1851950"/>
            <a:ext cx="10662628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 baseline="0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80911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exte - Deux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2907" y="1851950"/>
            <a:ext cx="5134928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310141" y="1851950"/>
            <a:ext cx="5128624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 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74330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sage principal -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763490" y="2103126"/>
            <a:ext cx="4275671" cy="3502991"/>
          </a:xfrm>
          <a:prstGeom prst="rect">
            <a:avLst/>
          </a:prstGeom>
        </p:spPr>
        <p:txBody>
          <a:bodyPr vert="horz" tIns="0"/>
          <a:lstStyle>
            <a:lvl1pPr marL="0" indent="0" algn="l">
              <a:defRPr sz="2672" b="0" baseline="0">
                <a:solidFill>
                  <a:srgbClr val="9E3D9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Message principal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279692" y="2103126"/>
            <a:ext cx="6145609" cy="3502991"/>
          </a:xfrm>
          <a:prstGeom prst="rect">
            <a:avLst/>
          </a:prstGeom>
        </p:spPr>
        <p:txBody>
          <a:bodyPr vert="horz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/>
              <a:t>Points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10517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sage principal - Paragrap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763489" y="4626867"/>
            <a:ext cx="10661813" cy="997288"/>
          </a:xfrm>
          <a:prstGeom prst="rect">
            <a:avLst/>
          </a:prstGeom>
        </p:spPr>
        <p:txBody>
          <a:bodyPr vert="horz" tIns="0"/>
          <a:lstStyle>
            <a:lvl1pPr algn="l">
              <a:defRPr sz="2672" b="0" baseline="0">
                <a:solidFill>
                  <a:srgbClr val="9E3D9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Message principal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64546" y="1856459"/>
            <a:ext cx="10660755" cy="2651655"/>
          </a:xfrm>
          <a:prstGeom prst="rect">
            <a:avLst/>
          </a:prstGeom>
        </p:spPr>
        <p:txBody>
          <a:bodyPr vert="horz"/>
          <a:lstStyle>
            <a:lvl1pPr marL="0" indent="0" algn="l">
              <a:buFont typeface="Arial"/>
              <a:buNone/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Paragraphe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61033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Plein éc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837785" y="1851951"/>
            <a:ext cx="10562360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35825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Bas 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62907" y="3984998"/>
            <a:ext cx="10662828" cy="2116514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2908" y="1855508"/>
            <a:ext cx="10655808" cy="2030278"/>
          </a:xfrm>
          <a:prstGeom prst="rect">
            <a:avLst/>
          </a:prstGeom>
        </p:spPr>
        <p:txBody>
          <a:bodyPr vert="horz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/>
              <a:t>Points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3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4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5595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orneau Shepell Logo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833" y="6308825"/>
            <a:ext cx="1861839" cy="37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11358563" y="6313965"/>
            <a:ext cx="0" cy="549616"/>
          </a:xfrm>
          <a:prstGeom prst="line">
            <a:avLst/>
          </a:prstGeom>
          <a:noFill/>
          <a:ln w="25400">
            <a:solidFill>
              <a:srgbClr val="1791AA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6" name="ZoneTexte 5"/>
          <p:cNvSpPr txBox="1"/>
          <p:nvPr/>
        </p:nvSpPr>
        <p:spPr>
          <a:xfrm>
            <a:off x="796019" y="6381553"/>
            <a:ext cx="2510517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sz="984" kern="0" dirty="0">
                <a:solidFill>
                  <a:srgbClr val="000000"/>
                </a:solidFill>
              </a:rPr>
              <a:t>Confidentiel – ne pas distribuer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1358562" y="6382794"/>
            <a:ext cx="833438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DFD2C6A-E6DD-42F5-B4C9-30BA946B4BE1}" type="slidenum">
              <a:rPr lang="en-CA" sz="1266" smtClean="0">
                <a:solidFill>
                  <a:schemeClr val="tx1"/>
                </a:solidFill>
              </a:rPr>
              <a:pPr algn="ctr"/>
              <a:t>‹N°›</a:t>
            </a:fld>
            <a:endParaRPr lang="en-US" sz="126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851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+mj-lt"/>
          <a:ea typeface="ＭＳ Ｐゴシック" charset="0"/>
          <a:cs typeface="ＭＳ Ｐゴシック" charset="0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41093" indent="-241093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ＭＳ Ｐゴシック" charset="0"/>
          <a:sym typeface="Gill Sans" charset="0"/>
        </a:defRPr>
      </a:lvl1pPr>
      <a:lvl2pPr marL="522368" indent="-200911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2pPr>
      <a:lvl3pPr marL="803643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3pPr>
      <a:lvl4pPr marL="1125101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4pPr>
      <a:lvl5pPr marL="1446558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FAFED5E-491C-9F43-A8E0-F43E8586B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CC5029-160C-D04B-B6C2-C2234BE30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038C8C-6271-1949-AE36-24639F4EE0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A7600-4F67-6246-8A57-55B838E9D55A}" type="datetime1">
              <a:rPr lang="fr-CA" smtClean="0"/>
              <a:t>2021-10-29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55FB22-4B7A-0844-9452-B4CC1766D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© Nathalie Chapleau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9D758D-4193-8547-B2EE-EBD8A0175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7143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10" Type="http://schemas.openxmlformats.org/officeDocument/2006/relationships/image" Target="../media/image12.png"/><Relationship Id="rId4" Type="http://schemas.openxmlformats.org/officeDocument/2006/relationships/tags" Target="../tags/tag75.xml"/><Relationship Id="rId9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13" Type="http://schemas.openxmlformats.org/officeDocument/2006/relationships/image" Target="../media/image21.emf"/><Relationship Id="rId3" Type="http://schemas.openxmlformats.org/officeDocument/2006/relationships/tags" Target="../tags/tag81.xml"/><Relationship Id="rId7" Type="http://schemas.openxmlformats.org/officeDocument/2006/relationships/tags" Target="../tags/tag85.xml"/><Relationship Id="rId12" Type="http://schemas.openxmlformats.org/officeDocument/2006/relationships/image" Target="../media/image12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slideLayout" Target="../slideLayouts/slideLayout24.xml"/><Relationship Id="rId5" Type="http://schemas.openxmlformats.org/officeDocument/2006/relationships/tags" Target="../tags/tag83.xml"/><Relationship Id="rId10" Type="http://schemas.openxmlformats.org/officeDocument/2006/relationships/tags" Target="../tags/tag88.xml"/><Relationship Id="rId4" Type="http://schemas.openxmlformats.org/officeDocument/2006/relationships/tags" Target="../tags/tag82.xml"/><Relationship Id="rId9" Type="http://schemas.openxmlformats.org/officeDocument/2006/relationships/tags" Target="../tags/tag8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13" Type="http://schemas.openxmlformats.org/officeDocument/2006/relationships/tags" Target="../tags/tag101.xml"/><Relationship Id="rId18" Type="http://schemas.openxmlformats.org/officeDocument/2006/relationships/image" Target="../media/image23.jpg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12" Type="http://schemas.openxmlformats.org/officeDocument/2006/relationships/tags" Target="../tags/tag100.xml"/><Relationship Id="rId17" Type="http://schemas.openxmlformats.org/officeDocument/2006/relationships/image" Target="../media/image11.jpeg"/><Relationship Id="rId2" Type="http://schemas.openxmlformats.org/officeDocument/2006/relationships/tags" Target="../tags/tag90.xml"/><Relationship Id="rId16" Type="http://schemas.openxmlformats.org/officeDocument/2006/relationships/image" Target="../media/image12.png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tags" Target="../tags/tag99.xml"/><Relationship Id="rId5" Type="http://schemas.openxmlformats.org/officeDocument/2006/relationships/tags" Target="../tags/tag93.xml"/><Relationship Id="rId15" Type="http://schemas.openxmlformats.org/officeDocument/2006/relationships/slideLayout" Target="../slideLayouts/slideLayout24.xml"/><Relationship Id="rId10" Type="http://schemas.openxmlformats.org/officeDocument/2006/relationships/tags" Target="../tags/tag98.xml"/><Relationship Id="rId4" Type="http://schemas.openxmlformats.org/officeDocument/2006/relationships/tags" Target="../tags/tag92.xml"/><Relationship Id="rId9" Type="http://schemas.openxmlformats.org/officeDocument/2006/relationships/tags" Target="../tags/tag97.xml"/><Relationship Id="rId14" Type="http://schemas.openxmlformats.org/officeDocument/2006/relationships/tags" Target="../tags/tag10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105.xml"/><Relationship Id="rId7" Type="http://schemas.openxmlformats.org/officeDocument/2006/relationships/tags" Target="../tags/tag109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10" Type="http://schemas.openxmlformats.org/officeDocument/2006/relationships/image" Target="../media/image18.emf"/><Relationship Id="rId4" Type="http://schemas.openxmlformats.org/officeDocument/2006/relationships/tags" Target="../tags/tag106.xml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10" Type="http://schemas.openxmlformats.org/officeDocument/2006/relationships/image" Target="../media/image12.png"/><Relationship Id="rId4" Type="http://schemas.openxmlformats.org/officeDocument/2006/relationships/tags" Target="../tags/tag113.xml"/><Relationship Id="rId9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24.xml"/><Relationship Id="rId13" Type="http://schemas.openxmlformats.org/officeDocument/2006/relationships/image" Target="../media/image21.emf"/><Relationship Id="rId3" Type="http://schemas.openxmlformats.org/officeDocument/2006/relationships/tags" Target="../tags/tag119.xml"/><Relationship Id="rId7" Type="http://schemas.openxmlformats.org/officeDocument/2006/relationships/tags" Target="../tags/tag123.xml"/><Relationship Id="rId12" Type="http://schemas.openxmlformats.org/officeDocument/2006/relationships/image" Target="../media/image12.pn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openxmlformats.org/officeDocument/2006/relationships/slideLayout" Target="../slideLayouts/slideLayout24.xml"/><Relationship Id="rId5" Type="http://schemas.openxmlformats.org/officeDocument/2006/relationships/tags" Target="../tags/tag121.xml"/><Relationship Id="rId10" Type="http://schemas.openxmlformats.org/officeDocument/2006/relationships/tags" Target="../tags/tag126.xml"/><Relationship Id="rId4" Type="http://schemas.openxmlformats.org/officeDocument/2006/relationships/tags" Target="../tags/tag120.xml"/><Relationship Id="rId9" Type="http://schemas.openxmlformats.org/officeDocument/2006/relationships/tags" Target="../tags/tag12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34.xml"/><Relationship Id="rId13" Type="http://schemas.openxmlformats.org/officeDocument/2006/relationships/tags" Target="../tags/tag139.xml"/><Relationship Id="rId18" Type="http://schemas.openxmlformats.org/officeDocument/2006/relationships/image" Target="../media/image24.jpg"/><Relationship Id="rId3" Type="http://schemas.openxmlformats.org/officeDocument/2006/relationships/tags" Target="../tags/tag129.xml"/><Relationship Id="rId7" Type="http://schemas.openxmlformats.org/officeDocument/2006/relationships/tags" Target="../tags/tag133.xml"/><Relationship Id="rId12" Type="http://schemas.openxmlformats.org/officeDocument/2006/relationships/tags" Target="../tags/tag138.xml"/><Relationship Id="rId17" Type="http://schemas.openxmlformats.org/officeDocument/2006/relationships/image" Target="../media/image11.jpeg"/><Relationship Id="rId2" Type="http://schemas.openxmlformats.org/officeDocument/2006/relationships/tags" Target="../tags/tag128.xml"/><Relationship Id="rId16" Type="http://schemas.openxmlformats.org/officeDocument/2006/relationships/image" Target="../media/image12.png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tags" Target="../tags/tag137.xml"/><Relationship Id="rId5" Type="http://schemas.openxmlformats.org/officeDocument/2006/relationships/tags" Target="../tags/tag131.xml"/><Relationship Id="rId15" Type="http://schemas.openxmlformats.org/officeDocument/2006/relationships/slideLayout" Target="../slideLayouts/slideLayout24.xml"/><Relationship Id="rId10" Type="http://schemas.openxmlformats.org/officeDocument/2006/relationships/tags" Target="../tags/tag136.xml"/><Relationship Id="rId4" Type="http://schemas.openxmlformats.org/officeDocument/2006/relationships/tags" Target="../tags/tag130.xml"/><Relationship Id="rId9" Type="http://schemas.openxmlformats.org/officeDocument/2006/relationships/tags" Target="../tags/tag135.xml"/><Relationship Id="rId14" Type="http://schemas.openxmlformats.org/officeDocument/2006/relationships/tags" Target="../tags/tag14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143.xml"/><Relationship Id="rId7" Type="http://schemas.openxmlformats.org/officeDocument/2006/relationships/tags" Target="../tags/tag147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10" Type="http://schemas.openxmlformats.org/officeDocument/2006/relationships/image" Target="../media/image12.png"/><Relationship Id="rId4" Type="http://schemas.openxmlformats.org/officeDocument/2006/relationships/tags" Target="../tags/tag144.xml"/><Relationship Id="rId9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55.xml"/><Relationship Id="rId13" Type="http://schemas.openxmlformats.org/officeDocument/2006/relationships/image" Target="../media/image21.emf"/><Relationship Id="rId3" Type="http://schemas.openxmlformats.org/officeDocument/2006/relationships/tags" Target="../tags/tag150.xml"/><Relationship Id="rId7" Type="http://schemas.openxmlformats.org/officeDocument/2006/relationships/tags" Target="../tags/tag154.xml"/><Relationship Id="rId12" Type="http://schemas.openxmlformats.org/officeDocument/2006/relationships/image" Target="../media/image12.png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tags" Target="../tags/tag153.xml"/><Relationship Id="rId11" Type="http://schemas.openxmlformats.org/officeDocument/2006/relationships/slideLayout" Target="../slideLayouts/slideLayout24.xml"/><Relationship Id="rId5" Type="http://schemas.openxmlformats.org/officeDocument/2006/relationships/tags" Target="../tags/tag152.xml"/><Relationship Id="rId10" Type="http://schemas.openxmlformats.org/officeDocument/2006/relationships/tags" Target="../tags/tag157.xml"/><Relationship Id="rId4" Type="http://schemas.openxmlformats.org/officeDocument/2006/relationships/tags" Target="../tags/tag151.xml"/><Relationship Id="rId9" Type="http://schemas.openxmlformats.org/officeDocument/2006/relationships/tags" Target="../tags/tag15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65.xml"/><Relationship Id="rId13" Type="http://schemas.openxmlformats.org/officeDocument/2006/relationships/tags" Target="../tags/tag170.xml"/><Relationship Id="rId18" Type="http://schemas.openxmlformats.org/officeDocument/2006/relationships/image" Target="../media/image25.jpeg"/><Relationship Id="rId3" Type="http://schemas.openxmlformats.org/officeDocument/2006/relationships/tags" Target="../tags/tag160.xml"/><Relationship Id="rId7" Type="http://schemas.openxmlformats.org/officeDocument/2006/relationships/tags" Target="../tags/tag164.xml"/><Relationship Id="rId12" Type="http://schemas.openxmlformats.org/officeDocument/2006/relationships/tags" Target="../tags/tag169.xml"/><Relationship Id="rId17" Type="http://schemas.openxmlformats.org/officeDocument/2006/relationships/image" Target="../media/image11.jpeg"/><Relationship Id="rId2" Type="http://schemas.openxmlformats.org/officeDocument/2006/relationships/tags" Target="../tags/tag159.xml"/><Relationship Id="rId16" Type="http://schemas.openxmlformats.org/officeDocument/2006/relationships/image" Target="../media/image12.png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tags" Target="../tags/tag168.xml"/><Relationship Id="rId5" Type="http://schemas.openxmlformats.org/officeDocument/2006/relationships/tags" Target="../tags/tag162.xml"/><Relationship Id="rId15" Type="http://schemas.openxmlformats.org/officeDocument/2006/relationships/slideLayout" Target="../slideLayouts/slideLayout24.xml"/><Relationship Id="rId10" Type="http://schemas.openxmlformats.org/officeDocument/2006/relationships/tags" Target="../tags/tag167.xml"/><Relationship Id="rId4" Type="http://schemas.openxmlformats.org/officeDocument/2006/relationships/tags" Target="../tags/tag161.xml"/><Relationship Id="rId9" Type="http://schemas.openxmlformats.org/officeDocument/2006/relationships/tags" Target="../tags/tag166.xml"/><Relationship Id="rId14" Type="http://schemas.openxmlformats.org/officeDocument/2006/relationships/tags" Target="../tags/tag17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14.sv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13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12.png"/><Relationship Id="rId5" Type="http://schemas.openxmlformats.org/officeDocument/2006/relationships/tags" Target="../tags/tag7.xml"/><Relationship Id="rId10" Type="http://schemas.openxmlformats.org/officeDocument/2006/relationships/image" Target="../media/image11.jpeg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79.xml"/><Relationship Id="rId3" Type="http://schemas.openxmlformats.org/officeDocument/2006/relationships/tags" Target="../tags/tag174.xml"/><Relationship Id="rId7" Type="http://schemas.openxmlformats.org/officeDocument/2006/relationships/tags" Target="../tags/tag178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tags" Target="../tags/tag177.xml"/><Relationship Id="rId11" Type="http://schemas.openxmlformats.org/officeDocument/2006/relationships/image" Target="../media/image18.emf"/><Relationship Id="rId5" Type="http://schemas.openxmlformats.org/officeDocument/2006/relationships/tags" Target="../tags/tag176.xml"/><Relationship Id="rId10" Type="http://schemas.openxmlformats.org/officeDocument/2006/relationships/image" Target="../media/image17.png"/><Relationship Id="rId4" Type="http://schemas.openxmlformats.org/officeDocument/2006/relationships/tags" Target="../tags/tag175.xml"/><Relationship Id="rId9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87.xml"/><Relationship Id="rId13" Type="http://schemas.openxmlformats.org/officeDocument/2006/relationships/image" Target="../media/image12.png"/><Relationship Id="rId3" Type="http://schemas.openxmlformats.org/officeDocument/2006/relationships/tags" Target="../tags/tag182.xml"/><Relationship Id="rId7" Type="http://schemas.openxmlformats.org/officeDocument/2006/relationships/tags" Target="../tags/tag186.xml"/><Relationship Id="rId12" Type="http://schemas.openxmlformats.org/officeDocument/2006/relationships/image" Target="../media/image28.svg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tags" Target="../tags/tag185.xml"/><Relationship Id="rId11" Type="http://schemas.openxmlformats.org/officeDocument/2006/relationships/image" Target="../media/image26.png"/><Relationship Id="rId5" Type="http://schemas.openxmlformats.org/officeDocument/2006/relationships/tags" Target="../tags/tag184.xml"/><Relationship Id="rId10" Type="http://schemas.openxmlformats.org/officeDocument/2006/relationships/image" Target="../media/image11.jpeg"/><Relationship Id="rId4" Type="http://schemas.openxmlformats.org/officeDocument/2006/relationships/tags" Target="../tags/tag183.xml"/><Relationship Id="rId9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95.xml"/><Relationship Id="rId13" Type="http://schemas.openxmlformats.org/officeDocument/2006/relationships/image" Target="../media/image21.emf"/><Relationship Id="rId3" Type="http://schemas.openxmlformats.org/officeDocument/2006/relationships/tags" Target="../tags/tag190.xml"/><Relationship Id="rId7" Type="http://schemas.openxmlformats.org/officeDocument/2006/relationships/tags" Target="../tags/tag194.xml"/><Relationship Id="rId12" Type="http://schemas.openxmlformats.org/officeDocument/2006/relationships/image" Target="../media/image12.png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slideLayout" Target="../slideLayouts/slideLayout24.xml"/><Relationship Id="rId5" Type="http://schemas.openxmlformats.org/officeDocument/2006/relationships/tags" Target="../tags/tag192.xml"/><Relationship Id="rId10" Type="http://schemas.openxmlformats.org/officeDocument/2006/relationships/tags" Target="../tags/tag197.xml"/><Relationship Id="rId4" Type="http://schemas.openxmlformats.org/officeDocument/2006/relationships/tags" Target="../tags/tag191.xml"/><Relationship Id="rId9" Type="http://schemas.openxmlformats.org/officeDocument/2006/relationships/tags" Target="../tags/tag19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05.xml"/><Relationship Id="rId13" Type="http://schemas.openxmlformats.org/officeDocument/2006/relationships/tags" Target="../tags/tag210.xml"/><Relationship Id="rId18" Type="http://schemas.openxmlformats.org/officeDocument/2006/relationships/image" Target="../media/image27.png"/><Relationship Id="rId3" Type="http://schemas.openxmlformats.org/officeDocument/2006/relationships/tags" Target="../tags/tag200.xml"/><Relationship Id="rId7" Type="http://schemas.openxmlformats.org/officeDocument/2006/relationships/tags" Target="../tags/tag204.xml"/><Relationship Id="rId12" Type="http://schemas.openxmlformats.org/officeDocument/2006/relationships/tags" Target="../tags/tag209.xml"/><Relationship Id="rId17" Type="http://schemas.openxmlformats.org/officeDocument/2006/relationships/image" Target="../media/image11.jpeg"/><Relationship Id="rId2" Type="http://schemas.openxmlformats.org/officeDocument/2006/relationships/tags" Target="../tags/tag199.xml"/><Relationship Id="rId16" Type="http://schemas.openxmlformats.org/officeDocument/2006/relationships/image" Target="../media/image12.png"/><Relationship Id="rId1" Type="http://schemas.openxmlformats.org/officeDocument/2006/relationships/tags" Target="../tags/tag198.xml"/><Relationship Id="rId6" Type="http://schemas.openxmlformats.org/officeDocument/2006/relationships/tags" Target="../tags/tag203.xml"/><Relationship Id="rId11" Type="http://schemas.openxmlformats.org/officeDocument/2006/relationships/tags" Target="../tags/tag208.xml"/><Relationship Id="rId5" Type="http://schemas.openxmlformats.org/officeDocument/2006/relationships/tags" Target="../tags/tag202.xml"/><Relationship Id="rId15" Type="http://schemas.openxmlformats.org/officeDocument/2006/relationships/slideLayout" Target="../slideLayouts/slideLayout24.xml"/><Relationship Id="rId10" Type="http://schemas.openxmlformats.org/officeDocument/2006/relationships/tags" Target="../tags/tag207.xml"/><Relationship Id="rId4" Type="http://schemas.openxmlformats.org/officeDocument/2006/relationships/tags" Target="../tags/tag201.xml"/><Relationship Id="rId9" Type="http://schemas.openxmlformats.org/officeDocument/2006/relationships/tags" Target="../tags/tag206.xml"/><Relationship Id="rId14" Type="http://schemas.openxmlformats.org/officeDocument/2006/relationships/tags" Target="../tags/tag21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214.xml"/><Relationship Id="rId7" Type="http://schemas.openxmlformats.org/officeDocument/2006/relationships/tags" Target="../tags/tag218.xml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5" Type="http://schemas.openxmlformats.org/officeDocument/2006/relationships/tags" Target="../tags/tag216.xml"/><Relationship Id="rId10" Type="http://schemas.openxmlformats.org/officeDocument/2006/relationships/image" Target="../media/image12.png"/><Relationship Id="rId4" Type="http://schemas.openxmlformats.org/officeDocument/2006/relationships/tags" Target="../tags/tag215.xml"/><Relationship Id="rId9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26.xml"/><Relationship Id="rId13" Type="http://schemas.openxmlformats.org/officeDocument/2006/relationships/image" Target="../media/image21.emf"/><Relationship Id="rId3" Type="http://schemas.openxmlformats.org/officeDocument/2006/relationships/tags" Target="../tags/tag221.xml"/><Relationship Id="rId7" Type="http://schemas.openxmlformats.org/officeDocument/2006/relationships/tags" Target="../tags/tag225.xml"/><Relationship Id="rId12" Type="http://schemas.openxmlformats.org/officeDocument/2006/relationships/image" Target="../media/image12.png"/><Relationship Id="rId2" Type="http://schemas.openxmlformats.org/officeDocument/2006/relationships/tags" Target="../tags/tag220.xml"/><Relationship Id="rId1" Type="http://schemas.openxmlformats.org/officeDocument/2006/relationships/tags" Target="../tags/tag219.xml"/><Relationship Id="rId6" Type="http://schemas.openxmlformats.org/officeDocument/2006/relationships/tags" Target="../tags/tag224.xml"/><Relationship Id="rId11" Type="http://schemas.openxmlformats.org/officeDocument/2006/relationships/slideLayout" Target="../slideLayouts/slideLayout24.xml"/><Relationship Id="rId5" Type="http://schemas.openxmlformats.org/officeDocument/2006/relationships/tags" Target="../tags/tag223.xml"/><Relationship Id="rId10" Type="http://schemas.openxmlformats.org/officeDocument/2006/relationships/tags" Target="../tags/tag228.xml"/><Relationship Id="rId4" Type="http://schemas.openxmlformats.org/officeDocument/2006/relationships/tags" Target="../tags/tag222.xml"/><Relationship Id="rId9" Type="http://schemas.openxmlformats.org/officeDocument/2006/relationships/tags" Target="../tags/tag22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36.xml"/><Relationship Id="rId13" Type="http://schemas.openxmlformats.org/officeDocument/2006/relationships/tags" Target="../tags/tag241.xml"/><Relationship Id="rId3" Type="http://schemas.openxmlformats.org/officeDocument/2006/relationships/tags" Target="../tags/tag231.xml"/><Relationship Id="rId7" Type="http://schemas.openxmlformats.org/officeDocument/2006/relationships/tags" Target="../tags/tag235.xml"/><Relationship Id="rId12" Type="http://schemas.openxmlformats.org/officeDocument/2006/relationships/tags" Target="../tags/tag240.xml"/><Relationship Id="rId17" Type="http://schemas.openxmlformats.org/officeDocument/2006/relationships/image" Target="../media/image28.jpg"/><Relationship Id="rId2" Type="http://schemas.openxmlformats.org/officeDocument/2006/relationships/tags" Target="../tags/tag230.xml"/><Relationship Id="rId16" Type="http://schemas.openxmlformats.org/officeDocument/2006/relationships/image" Target="../media/image11.jpeg"/><Relationship Id="rId1" Type="http://schemas.openxmlformats.org/officeDocument/2006/relationships/tags" Target="../tags/tag229.xml"/><Relationship Id="rId6" Type="http://schemas.openxmlformats.org/officeDocument/2006/relationships/tags" Target="../tags/tag234.xml"/><Relationship Id="rId11" Type="http://schemas.openxmlformats.org/officeDocument/2006/relationships/tags" Target="../tags/tag239.xml"/><Relationship Id="rId5" Type="http://schemas.openxmlformats.org/officeDocument/2006/relationships/tags" Target="../tags/tag233.xml"/><Relationship Id="rId15" Type="http://schemas.openxmlformats.org/officeDocument/2006/relationships/image" Target="../media/image12.png"/><Relationship Id="rId10" Type="http://schemas.openxmlformats.org/officeDocument/2006/relationships/tags" Target="../tags/tag238.xml"/><Relationship Id="rId4" Type="http://schemas.openxmlformats.org/officeDocument/2006/relationships/tags" Target="../tags/tag232.xml"/><Relationship Id="rId9" Type="http://schemas.openxmlformats.org/officeDocument/2006/relationships/tags" Target="../tags/tag237.xml"/><Relationship Id="rId14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49.xml"/><Relationship Id="rId13" Type="http://schemas.openxmlformats.org/officeDocument/2006/relationships/image" Target="../media/image19.emf"/><Relationship Id="rId3" Type="http://schemas.openxmlformats.org/officeDocument/2006/relationships/tags" Target="../tags/tag244.xml"/><Relationship Id="rId7" Type="http://schemas.openxmlformats.org/officeDocument/2006/relationships/tags" Target="../tags/tag248.xml"/><Relationship Id="rId12" Type="http://schemas.openxmlformats.org/officeDocument/2006/relationships/image" Target="../media/image18.emf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openxmlformats.org/officeDocument/2006/relationships/tags" Target="../tags/tag247.xml"/><Relationship Id="rId11" Type="http://schemas.openxmlformats.org/officeDocument/2006/relationships/image" Target="../media/image17.png"/><Relationship Id="rId5" Type="http://schemas.openxmlformats.org/officeDocument/2006/relationships/tags" Target="../tags/tag246.xml"/><Relationship Id="rId10" Type="http://schemas.openxmlformats.org/officeDocument/2006/relationships/slideLayout" Target="../slideLayouts/slideLayout24.xml"/><Relationship Id="rId4" Type="http://schemas.openxmlformats.org/officeDocument/2006/relationships/tags" Target="../tags/tag245.xml"/><Relationship Id="rId9" Type="http://schemas.openxmlformats.org/officeDocument/2006/relationships/tags" Target="../tags/tag25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14.sv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13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12.png"/><Relationship Id="rId5" Type="http://schemas.openxmlformats.org/officeDocument/2006/relationships/tags" Target="../tags/tag15.xml"/><Relationship Id="rId10" Type="http://schemas.openxmlformats.org/officeDocument/2006/relationships/image" Target="../media/image11.jpeg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1.xml"/><Relationship Id="rId7" Type="http://schemas.openxmlformats.org/officeDocument/2006/relationships/image" Target="../media/image14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30.xml"/><Relationship Id="rId5" Type="http://schemas.openxmlformats.org/officeDocument/2006/relationships/tags" Target="../tags/tag23.xml"/><Relationship Id="rId10" Type="http://schemas.openxmlformats.org/officeDocument/2006/relationships/image" Target="../media/image12.png"/><Relationship Id="rId4" Type="http://schemas.openxmlformats.org/officeDocument/2006/relationships/tags" Target="../tags/tag22.xm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image" Target="../media/image19.emf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image" Target="../media/image18.emf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image" Target="../media/image17.png"/><Relationship Id="rId5" Type="http://schemas.openxmlformats.org/officeDocument/2006/relationships/tags" Target="../tags/tag28.xml"/><Relationship Id="rId10" Type="http://schemas.openxmlformats.org/officeDocument/2006/relationships/slideLayout" Target="../slideLayouts/slideLayout24.xml"/><Relationship Id="rId4" Type="http://schemas.openxmlformats.org/officeDocument/2006/relationships/tags" Target="../tags/tag27.xml"/><Relationship Id="rId9" Type="http://schemas.openxmlformats.org/officeDocument/2006/relationships/tags" Target="../tags/tag3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image" Target="../media/image12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image" Target="../media/image11.jpeg"/><Relationship Id="rId5" Type="http://schemas.openxmlformats.org/officeDocument/2006/relationships/tags" Target="../tags/tag37.xml"/><Relationship Id="rId10" Type="http://schemas.openxmlformats.org/officeDocument/2006/relationships/image" Target="../media/image20.png"/><Relationship Id="rId4" Type="http://schemas.openxmlformats.org/officeDocument/2006/relationships/tags" Target="../tags/tag36.xml"/><Relationship Id="rId9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13" Type="http://schemas.openxmlformats.org/officeDocument/2006/relationships/image" Target="../media/image21.emf"/><Relationship Id="rId3" Type="http://schemas.openxmlformats.org/officeDocument/2006/relationships/tags" Target="../tags/tag43.xml"/><Relationship Id="rId7" Type="http://schemas.openxmlformats.org/officeDocument/2006/relationships/tags" Target="../tags/tag47.xml"/><Relationship Id="rId12" Type="http://schemas.openxmlformats.org/officeDocument/2006/relationships/image" Target="../media/image12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slideLayout" Target="../slideLayouts/slideLayout24.xml"/><Relationship Id="rId5" Type="http://schemas.openxmlformats.org/officeDocument/2006/relationships/tags" Target="../tags/tag45.xml"/><Relationship Id="rId10" Type="http://schemas.openxmlformats.org/officeDocument/2006/relationships/tags" Target="../tags/tag50.xml"/><Relationship Id="rId4" Type="http://schemas.openxmlformats.org/officeDocument/2006/relationships/tags" Target="../tags/tag44.xml"/><Relationship Id="rId9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tags" Target="../tags/tag63.xml"/><Relationship Id="rId18" Type="http://schemas.openxmlformats.org/officeDocument/2006/relationships/image" Target="../media/image22.jpg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12" Type="http://schemas.openxmlformats.org/officeDocument/2006/relationships/tags" Target="../tags/tag62.xml"/><Relationship Id="rId17" Type="http://schemas.openxmlformats.org/officeDocument/2006/relationships/image" Target="../media/image11.jpeg"/><Relationship Id="rId2" Type="http://schemas.openxmlformats.org/officeDocument/2006/relationships/tags" Target="../tags/tag52.xml"/><Relationship Id="rId16" Type="http://schemas.openxmlformats.org/officeDocument/2006/relationships/image" Target="../media/image12.png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tags" Target="../tags/tag61.xml"/><Relationship Id="rId5" Type="http://schemas.openxmlformats.org/officeDocument/2006/relationships/tags" Target="../tags/tag55.xml"/><Relationship Id="rId15" Type="http://schemas.openxmlformats.org/officeDocument/2006/relationships/slideLayout" Target="../slideLayouts/slideLayout24.xml"/><Relationship Id="rId10" Type="http://schemas.openxmlformats.org/officeDocument/2006/relationships/tags" Target="../tags/tag60.xml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tags" Target="../tags/tag6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10" Type="http://schemas.openxmlformats.org/officeDocument/2006/relationships/image" Target="../media/image12.png"/><Relationship Id="rId4" Type="http://schemas.openxmlformats.org/officeDocument/2006/relationships/tags" Target="../tags/tag68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F4DEC83-947D-B54D-94BF-A2C5B66C1FC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4093"/>
            <a:ext cx="12192000" cy="68887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0F4CEBC-43E3-7B43-AEB1-0500D01802A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260805" y="4466951"/>
            <a:ext cx="3670427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2600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Découvre le mot de base</a:t>
            </a:r>
            <a:endParaRPr lang="fr-CA" sz="2600" b="0" cap="none" spc="0" dirty="0">
              <a:ln w="0"/>
              <a:solidFill>
                <a:srgbClr val="27235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283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281239" y="2482806"/>
            <a:ext cx="362952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800" dirty="0">
                <a:solidFill>
                  <a:srgbClr val="27235C"/>
                </a:solidFill>
                <a:latin typeface="Comic Sans MS" panose="030F0702030302020204" pitchFamily="66" charset="0"/>
              </a:rPr>
              <a:t>Tu essaies </a:t>
            </a:r>
          </a:p>
          <a:p>
            <a:pPr algn="ctr"/>
            <a:r>
              <a:rPr lang="fr-CA" sz="4800" dirty="0">
                <a:solidFill>
                  <a:srgbClr val="27235C"/>
                </a:solidFill>
                <a:latin typeface="Comic Sans MS" panose="030F0702030302020204" pitchFamily="66" charset="0"/>
              </a:rPr>
              <a:t>de nouveau?</a:t>
            </a:r>
            <a:endParaRPr lang="fr-CA" sz="32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5B64E1A-EDD3-054C-B072-89F50168BFE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1E0158F-7579-E443-8166-1B741019F6D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F1E868-41F3-9848-B087-A562D07C9D58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B8D9FC-8026-874E-AF68-7E9D4BFEDC86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949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grpSp>
        <p:nvGrpSpPr>
          <p:cNvPr id="5" name="Groupe 4"/>
          <p:cNvGrpSpPr/>
          <p:nvPr>
            <p:custDataLst>
              <p:tags r:id="rId5"/>
            </p:custDataLst>
          </p:nvPr>
        </p:nvGrpSpPr>
        <p:grpSpPr>
          <a:xfrm>
            <a:off x="3301438" y="875444"/>
            <a:ext cx="5526111" cy="5526111"/>
            <a:chOff x="3301438" y="875444"/>
            <a:chExt cx="5526111" cy="5526111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35F57F-071C-D447-8EF8-1DED42879FE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3981477" y="1945592"/>
              <a:ext cx="3493264" cy="34778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placard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plafond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plateau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plage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8098" y="409480"/>
            <a:ext cx="58815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Trouve le mot de base parmi ces mots.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50222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416782" y="188966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Tu as trouvé?</a:t>
            </a:r>
          </a:p>
        </p:txBody>
      </p:sp>
      <p:pic>
        <p:nvPicPr>
          <p:cNvPr id="17" name="Image 16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8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" name="Groupe 14"/>
          <p:cNvGrpSpPr/>
          <p:nvPr>
            <p:custDataLst>
              <p:tags r:id="rId9"/>
            </p:custDataLst>
          </p:nvPr>
        </p:nvGrpSpPr>
        <p:grpSpPr>
          <a:xfrm>
            <a:off x="4655190" y="779563"/>
            <a:ext cx="5526111" cy="5526111"/>
            <a:chOff x="3301438" y="875444"/>
            <a:chExt cx="5526111" cy="5526111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2" name="Rectangle à coins arrondis 21"/>
          <p:cNvSpPr/>
          <p:nvPr>
            <p:custDataLst>
              <p:tags r:id="rId10"/>
            </p:custDataLst>
          </p:nvPr>
        </p:nvSpPr>
        <p:spPr>
          <a:xfrm>
            <a:off x="518678" y="2099272"/>
            <a:ext cx="3285024" cy="2886691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5327683" y="1853744"/>
            <a:ext cx="3493264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placard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plafond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plateau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plage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C784835-CCAE-4557-A4E7-1F4650ADF9F7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5317864" y="4348537"/>
            <a:ext cx="3960595" cy="10106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Image 6" descr="Une image contenant extérieur, plage, ciel, eau&#10;&#10;Description générée automatiquement">
            <a:extLst>
              <a:ext uri="{FF2B5EF4-FFF2-40B4-BE49-F238E27FC236}">
                <a16:creationId xmlns:a16="http://schemas.microsoft.com/office/drawing/2014/main" id="{AF2667FB-E46A-4A96-986E-50BCAC03E19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0052" y="2528525"/>
            <a:ext cx="3042276" cy="202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1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246B128-1CBA-0E4A-976F-0862EDA49B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57843-E02A-B249-BC73-79742F48C20B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714566-EB8E-1247-911D-ADDFFAC0AECA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5160769" y="1060704"/>
            <a:ext cx="5468454" cy="508298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CA" sz="3800" dirty="0">
                <a:solidFill>
                  <a:srgbClr val="002060"/>
                </a:solidFill>
                <a:latin typeface="Comic Sans MS" panose="030F0702030302020204" pitchFamily="66" charset="0"/>
              </a:rPr>
              <a:t>Un truc, essaie de trouver des mots de la même famille à partir du mot de base. Par exemple, « </a:t>
            </a:r>
            <a:r>
              <a:rPr lang="fr-CA" sz="3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plage</a:t>
            </a:r>
            <a:r>
              <a:rPr lang="fr-CA" sz="3800" dirty="0">
                <a:solidFill>
                  <a:srgbClr val="002060"/>
                </a:solidFill>
                <a:latin typeface="Comic Sans MS" panose="030F0702030302020204" pitchFamily="66" charset="0"/>
              </a:rPr>
              <a:t> » et « </a:t>
            </a:r>
            <a:r>
              <a:rPr lang="fr-CA" sz="3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plagiste</a:t>
            </a:r>
            <a:r>
              <a:rPr lang="fr-CA" sz="3800" dirty="0">
                <a:solidFill>
                  <a:srgbClr val="002060"/>
                </a:solidFill>
                <a:latin typeface="Comic Sans MS" panose="030F0702030302020204" pitchFamily="66" charset="0"/>
              </a:rPr>
              <a:t> » sont des mots de la même famille morphologique.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5E70DB-B485-C64A-8348-240F4419504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09675" y="1175111"/>
            <a:ext cx="305648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5400" b="1" cap="none" spc="0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Pour en savoir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89CA81-8F4E-5D44-9533-D090EEFE69D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77113" y="1775570"/>
            <a:ext cx="82266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0000" b="1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endParaRPr lang="fr-FR" sz="100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52F23E0-AAB7-CD40-8FA6-D747AAE0F9A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6341754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2" name="Image 11"/>
          <p:cNvPicPr/>
          <p:nvPr>
            <p:custDataLst>
              <p:tags r:id="rId7"/>
            </p:custDataLst>
          </p:nvPr>
        </p:nvPicPr>
        <p:blipFill>
          <a:blip r:embed="rId10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115" y="3825240"/>
            <a:ext cx="1078993" cy="2575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015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153802" y="2389348"/>
            <a:ext cx="388439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000" b="1" dirty="0">
                <a:solidFill>
                  <a:srgbClr val="27235C"/>
                </a:solidFill>
                <a:latin typeface="Comic Sans MS" panose="030F0702030302020204" pitchFamily="66" charset="0"/>
              </a:rPr>
              <a:t>Allons trouver </a:t>
            </a:r>
          </a:p>
          <a:p>
            <a:pPr algn="ctr"/>
            <a:r>
              <a:rPr lang="fr-CA" sz="4000" b="1" dirty="0">
                <a:solidFill>
                  <a:srgbClr val="27235C"/>
                </a:solidFill>
                <a:latin typeface="Comic Sans MS" panose="030F0702030302020204" pitchFamily="66" charset="0"/>
              </a:rPr>
              <a:t>un autre </a:t>
            </a:r>
          </a:p>
          <a:p>
            <a:pPr algn="ctr"/>
            <a:r>
              <a:rPr lang="fr-CA" sz="4000" b="1" dirty="0">
                <a:solidFill>
                  <a:srgbClr val="27235C"/>
                </a:solidFill>
                <a:latin typeface="Comic Sans MS" panose="030F0702030302020204" pitchFamily="66" charset="0"/>
              </a:rPr>
              <a:t>mot de base.</a:t>
            </a:r>
            <a:endParaRPr lang="fr-CA" sz="2400" b="1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18DAA40-A91F-3A47-A84B-290345B2051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F6741CE-36DA-E447-92D5-FA46EA44EBB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1D36F7-F401-6847-8330-A850DFA04482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422D59-3BC4-8248-9109-91598F2E70B1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039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grpSp>
        <p:nvGrpSpPr>
          <p:cNvPr id="5" name="Groupe 4"/>
          <p:cNvGrpSpPr/>
          <p:nvPr>
            <p:custDataLst>
              <p:tags r:id="rId5"/>
            </p:custDataLst>
          </p:nvPr>
        </p:nvGrpSpPr>
        <p:grpSpPr>
          <a:xfrm>
            <a:off x="3301438" y="875444"/>
            <a:ext cx="5526111" cy="5526111"/>
            <a:chOff x="3301438" y="875444"/>
            <a:chExt cx="5526111" cy="5526111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35F57F-071C-D447-8EF8-1DED42879FE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172389" y="1945592"/>
              <a:ext cx="4118435" cy="34778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cabane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cachette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casser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capitaine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8098" y="409480"/>
            <a:ext cx="58815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Trouve le mot de base parmi ces mots.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59471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416782" y="188966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Tu as trouvé?</a:t>
            </a:r>
          </a:p>
        </p:txBody>
      </p:sp>
      <p:pic>
        <p:nvPicPr>
          <p:cNvPr id="17" name="Image 16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8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" name="Groupe 14"/>
          <p:cNvGrpSpPr/>
          <p:nvPr>
            <p:custDataLst>
              <p:tags r:id="rId9"/>
            </p:custDataLst>
          </p:nvPr>
        </p:nvGrpSpPr>
        <p:grpSpPr>
          <a:xfrm>
            <a:off x="4655190" y="779563"/>
            <a:ext cx="5526111" cy="5526111"/>
            <a:chOff x="3301438" y="875444"/>
            <a:chExt cx="5526111" cy="5526111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Ellipse 20"/>
          <p:cNvSpPr/>
          <p:nvPr>
            <p:custDataLst>
              <p:tags r:id="rId10"/>
            </p:custDataLst>
          </p:nvPr>
        </p:nvSpPr>
        <p:spPr>
          <a:xfrm>
            <a:off x="5465670" y="1995856"/>
            <a:ext cx="3960595" cy="10106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2" name="Rectangle à coins arrondis 21"/>
          <p:cNvSpPr/>
          <p:nvPr>
            <p:custDataLst>
              <p:tags r:id="rId11"/>
            </p:custDataLst>
          </p:nvPr>
        </p:nvSpPr>
        <p:spPr>
          <a:xfrm>
            <a:off x="518678" y="2099272"/>
            <a:ext cx="3285024" cy="2886691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5633873" y="2052956"/>
            <a:ext cx="4118435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cabane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cachette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casser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capitaine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D8DDFD1-BE6B-46AE-AD6F-97E5116A2F4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0406" y="2176540"/>
            <a:ext cx="2351187" cy="273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6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281239" y="2644170"/>
            <a:ext cx="362952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800" dirty="0">
                <a:solidFill>
                  <a:srgbClr val="27235C"/>
                </a:solidFill>
                <a:latin typeface="Comic Sans MS" panose="030F0702030302020204" pitchFamily="66" charset="0"/>
              </a:rPr>
              <a:t>Tu essaies </a:t>
            </a:r>
          </a:p>
          <a:p>
            <a:pPr algn="ctr"/>
            <a:r>
              <a:rPr lang="fr-CA" sz="4800" dirty="0">
                <a:solidFill>
                  <a:srgbClr val="27235C"/>
                </a:solidFill>
                <a:latin typeface="Comic Sans MS" panose="030F0702030302020204" pitchFamily="66" charset="0"/>
              </a:rPr>
              <a:t>de nouveau?</a:t>
            </a:r>
            <a:endParaRPr lang="fr-CA" sz="32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D6F96B-4C79-2743-BC12-5871863EEFD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C99E91F-F5F3-D244-B645-7AD02AF9A6A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798BC3-B9FB-584B-B0D3-C2BB97D2CCF3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AFBD0C-227C-AF41-B023-40575DE6ACB1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807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grpSp>
        <p:nvGrpSpPr>
          <p:cNvPr id="5" name="Groupe 4"/>
          <p:cNvGrpSpPr/>
          <p:nvPr>
            <p:custDataLst>
              <p:tags r:id="rId5"/>
            </p:custDataLst>
          </p:nvPr>
        </p:nvGrpSpPr>
        <p:grpSpPr>
          <a:xfrm>
            <a:off x="3301438" y="875444"/>
            <a:ext cx="5526111" cy="5526111"/>
            <a:chOff x="3301438" y="875444"/>
            <a:chExt cx="5526111" cy="5526111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35F57F-071C-D447-8EF8-1DED42879FE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299055" y="1961900"/>
              <a:ext cx="3932487" cy="34778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aventure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avocat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avenir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avance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8098" y="409480"/>
            <a:ext cx="58815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Trouve le mot de base parmi ces mots.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90629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416782" y="188966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Tu as trouvé?</a:t>
            </a:r>
          </a:p>
        </p:txBody>
      </p:sp>
      <p:pic>
        <p:nvPicPr>
          <p:cNvPr id="17" name="Image 16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8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" name="Groupe 14"/>
          <p:cNvGrpSpPr/>
          <p:nvPr>
            <p:custDataLst>
              <p:tags r:id="rId9"/>
            </p:custDataLst>
          </p:nvPr>
        </p:nvGrpSpPr>
        <p:grpSpPr>
          <a:xfrm>
            <a:off x="4454655" y="735689"/>
            <a:ext cx="5526111" cy="5526111"/>
            <a:chOff x="3301438" y="875444"/>
            <a:chExt cx="5526111" cy="5526111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" name="Rectangle à coins arrondis 21"/>
          <p:cNvSpPr/>
          <p:nvPr>
            <p:custDataLst>
              <p:tags r:id="rId10"/>
            </p:custDataLst>
          </p:nvPr>
        </p:nvSpPr>
        <p:spPr>
          <a:xfrm>
            <a:off x="518678" y="2118918"/>
            <a:ext cx="3285024" cy="2886691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5455982" y="1811138"/>
            <a:ext cx="3932487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aventure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avocat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avenir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avance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0807AC8-A707-4C65-8186-1546FE272C1C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5344628" y="2627148"/>
            <a:ext cx="3960595" cy="10106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026" name="Picture 2" descr="Avocat Photo gratuit">
            <a:extLst>
              <a:ext uri="{FF2B5EF4-FFF2-40B4-BE49-F238E27FC236}">
                <a16:creationId xmlns:a16="http://schemas.microsoft.com/office/drawing/2014/main" id="{DD68AF1C-B8DD-46AB-8D01-A6446AE81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5" y="2564876"/>
            <a:ext cx="2989769" cy="199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84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034359" y="1744172"/>
            <a:ext cx="434125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800" b="1" dirty="0">
                <a:solidFill>
                  <a:srgbClr val="27235C"/>
                </a:solidFill>
                <a:latin typeface="Comic Sans MS" panose="030F0702030302020204" pitchFamily="66" charset="0"/>
              </a:rPr>
              <a:t>Tu veux être </a:t>
            </a:r>
          </a:p>
          <a:p>
            <a:pPr algn="ctr"/>
            <a:r>
              <a:rPr lang="fr-CA" sz="4800" b="1" dirty="0">
                <a:solidFill>
                  <a:srgbClr val="27235C"/>
                </a:solidFill>
                <a:latin typeface="Comic Sans MS" panose="030F0702030302020204" pitchFamily="66" charset="0"/>
              </a:rPr>
              <a:t>un détective </a:t>
            </a:r>
          </a:p>
          <a:p>
            <a:pPr algn="ctr"/>
            <a:r>
              <a:rPr lang="fr-CA" sz="4800" b="1" dirty="0">
                <a:solidFill>
                  <a:srgbClr val="27235C"/>
                </a:solidFill>
                <a:latin typeface="Comic Sans MS" panose="030F0702030302020204" pitchFamily="66" charset="0"/>
              </a:rPr>
              <a:t>comme moi?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2F64D3B-D1A1-0C48-A528-41F9CF3BC2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96EE5A63-E46D-9B41-9D8E-14432096CBC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4" name="Graphique 3" descr="Jouer">
            <a:extLst>
              <a:ext uri="{FF2B5EF4-FFF2-40B4-BE49-F238E27FC236}">
                <a16:creationId xmlns:a16="http://schemas.microsoft.com/office/drawing/2014/main" id="{0769DF32-BC41-9448-B156-8C010814F78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247695" y="3903073"/>
            <a:ext cx="914400" cy="9144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BAA61DE-FAFD-874B-B4C7-C2CE54BFD466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172D81-DE62-8A47-8EFC-9185637C8827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88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DD3C0BB-DE69-B243-A491-B2A00C1681F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57843-E02A-B249-BC73-79742F48C20B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A19B07-3857-D841-991B-1EBA38DBA6B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675" y="1175111"/>
            <a:ext cx="305648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5400" b="1" cap="none" spc="0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Pour en savoir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99E948-50D0-3D42-BDDA-A58A897321A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977113" y="1775570"/>
            <a:ext cx="82266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0000" b="1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endParaRPr lang="fr-FR" sz="100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2C2D6F7-97EF-7241-B6DF-D83BFA4BE42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0" y="6341754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0" name="Image 9"/>
          <p:cNvPicPr/>
          <p:nvPr>
            <p:custDataLst>
              <p:tags r:id="rId6"/>
            </p:custDataLst>
          </p:nvPr>
        </p:nvPicPr>
        <p:blipFill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6281" y="3825240"/>
            <a:ext cx="1221166" cy="2575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e 3"/>
          <p:cNvGrpSpPr/>
          <p:nvPr>
            <p:custDataLst>
              <p:tags r:id="rId7"/>
            </p:custDataLst>
          </p:nvPr>
        </p:nvGrpSpPr>
        <p:grpSpPr>
          <a:xfrm>
            <a:off x="5413247" y="1040125"/>
            <a:ext cx="6711697" cy="5108747"/>
            <a:chOff x="5413247" y="1040125"/>
            <a:chExt cx="6711697" cy="510874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D714566-EB8E-1247-911D-ADDFFAC0AECA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 bwMode="auto">
            <a:xfrm>
              <a:off x="5413247" y="1040125"/>
              <a:ext cx="6711697" cy="510874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fr-CA" sz="36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Tu as observé le mot de base « avocat »?</a:t>
              </a:r>
            </a:p>
            <a:p>
              <a:r>
                <a:rPr lang="fr-CA" sz="36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Il y a un </a:t>
              </a:r>
              <a:r>
                <a:rPr lang="fr-CA" sz="3600" dirty="0" err="1">
                  <a:solidFill>
                    <a:srgbClr val="002060"/>
                  </a:solidFill>
                  <a:latin typeface="Comic Sans MS" panose="030F0702030302020204" pitchFamily="66" charset="0"/>
                </a:rPr>
                <a:t>morphographe</a:t>
              </a:r>
              <a:r>
                <a:rPr lang="fr-CA" sz="36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, une lettre muette à la fin du mot pour accrocher des ajouts pour faire des mots de la même famille.</a:t>
              </a:r>
              <a:endParaRPr lang="fr-CA" sz="2900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0" name="Rectangle à coins arrondis 19"/>
            <p:cNvSpPr/>
            <p:nvPr/>
          </p:nvSpPr>
          <p:spPr>
            <a:xfrm>
              <a:off x="7214616" y="5067519"/>
              <a:ext cx="1838463" cy="772542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avoca</a:t>
              </a:r>
              <a:r>
                <a:rPr lang="fr-CA" sz="3600" dirty="0">
                  <a:solidFill>
                    <a:schemeClr val="accent2">
                      <a:lumMod val="50000"/>
                    </a:schemeClr>
                  </a:solidFill>
                  <a:latin typeface="Comic Sans MS" panose="030F0702030302020204" pitchFamily="66" charset="0"/>
                </a:rPr>
                <a:t>t</a:t>
              </a:r>
            </a:p>
          </p:txBody>
        </p:sp>
        <p:sp>
          <p:nvSpPr>
            <p:cNvPr id="21" name="Rectangle à coins arrondis 20"/>
            <p:cNvSpPr/>
            <p:nvPr/>
          </p:nvSpPr>
          <p:spPr>
            <a:xfrm>
              <a:off x="9053079" y="5067519"/>
              <a:ext cx="1166095" cy="779943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3600" dirty="0" err="1">
                  <a:latin typeface="Comic Sans MS" panose="030F0702030302020204" pitchFamily="66" charset="0"/>
                </a:rPr>
                <a:t>ier</a:t>
              </a:r>
              <a:endParaRPr lang="fr-CA" sz="36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6037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822781" y="2274838"/>
            <a:ext cx="4546436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800" b="1" u="sng" dirty="0">
                <a:solidFill>
                  <a:srgbClr val="27235C"/>
                </a:solidFill>
                <a:latin typeface="Comic Sans MS" panose="030F0702030302020204" pitchFamily="66" charset="0"/>
              </a:rPr>
              <a:t>ATTENTION !</a:t>
            </a:r>
          </a:p>
          <a:p>
            <a:pPr algn="ctr"/>
            <a:endParaRPr lang="fr-CA" sz="3200" dirty="0">
              <a:solidFill>
                <a:srgbClr val="27235C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CA" sz="3200" dirty="0">
                <a:solidFill>
                  <a:srgbClr val="27235C"/>
                </a:solidFill>
                <a:latin typeface="Comic Sans MS" panose="030F0702030302020204" pitchFamily="66" charset="0"/>
              </a:rPr>
              <a:t>Découvre un autre </a:t>
            </a:r>
          </a:p>
          <a:p>
            <a:pPr algn="ctr"/>
            <a:r>
              <a:rPr lang="fr-CA" sz="3200" dirty="0">
                <a:solidFill>
                  <a:srgbClr val="27235C"/>
                </a:solidFill>
                <a:latin typeface="Comic Sans MS" panose="030F0702030302020204" pitchFamily="66" charset="0"/>
              </a:rPr>
              <a:t>mot de base.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Graphique 2" descr="Avertissement">
            <a:extLst>
              <a:ext uri="{FF2B5EF4-FFF2-40B4-BE49-F238E27FC236}">
                <a16:creationId xmlns:a16="http://schemas.microsoft.com/office/drawing/2014/main" id="{9759D615-6FD2-154E-9262-574CC70B6C8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674478" y="1210327"/>
            <a:ext cx="914400" cy="9144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8C03817-432C-5642-9A4F-0332D00767A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FAFA342-BCB9-D147-8693-BC2E191D2E9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A5DEB29-C685-2249-A51C-D27571058931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66CF58-D395-0141-A34C-5620C4844B80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655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grpSp>
        <p:nvGrpSpPr>
          <p:cNvPr id="5" name="Groupe 4"/>
          <p:cNvGrpSpPr/>
          <p:nvPr>
            <p:custDataLst>
              <p:tags r:id="rId5"/>
            </p:custDataLst>
          </p:nvPr>
        </p:nvGrpSpPr>
        <p:grpSpPr>
          <a:xfrm>
            <a:off x="3301438" y="875444"/>
            <a:ext cx="5526111" cy="5526111"/>
            <a:chOff x="3301438" y="875444"/>
            <a:chExt cx="5526111" cy="5526111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8098" y="409480"/>
            <a:ext cx="58815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Trouve le mot de base parmi ces mots.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BDD9615-D006-46D8-8D25-C5A35C71F6B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172389" y="1945592"/>
            <a:ext cx="4641014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courage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couverture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couper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couteau</a:t>
            </a:r>
          </a:p>
        </p:txBody>
      </p:sp>
    </p:spTree>
    <p:extLst>
      <p:ext uri="{BB962C8B-B14F-4D97-AF65-F5344CB8AC3E}">
        <p14:creationId xmlns:p14="http://schemas.microsoft.com/office/powerpoint/2010/main" val="3244833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416782" y="188966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Tu as trouvé?</a:t>
            </a:r>
          </a:p>
        </p:txBody>
      </p:sp>
      <p:pic>
        <p:nvPicPr>
          <p:cNvPr id="17" name="Image 16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8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" name="Groupe 14"/>
          <p:cNvGrpSpPr/>
          <p:nvPr>
            <p:custDataLst>
              <p:tags r:id="rId9"/>
            </p:custDataLst>
          </p:nvPr>
        </p:nvGrpSpPr>
        <p:grpSpPr>
          <a:xfrm>
            <a:off x="4655190" y="779563"/>
            <a:ext cx="5526111" cy="5526111"/>
            <a:chOff x="3301438" y="875444"/>
            <a:chExt cx="5526111" cy="5526111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" name="Rectangle à coins arrondis 21"/>
          <p:cNvSpPr/>
          <p:nvPr>
            <p:custDataLst>
              <p:tags r:id="rId10"/>
            </p:custDataLst>
          </p:nvPr>
        </p:nvSpPr>
        <p:spPr>
          <a:xfrm>
            <a:off x="518678" y="2099272"/>
            <a:ext cx="3285024" cy="2886691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5485391" y="1803679"/>
            <a:ext cx="4641014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courage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couverture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couper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couteau</a:t>
            </a:r>
          </a:p>
        </p:txBody>
      </p:sp>
      <p:sp>
        <p:nvSpPr>
          <p:cNvPr id="24" name="Ellipse 23"/>
          <p:cNvSpPr/>
          <p:nvPr>
            <p:custDataLst>
              <p:tags r:id="rId12"/>
            </p:custDataLst>
          </p:nvPr>
        </p:nvSpPr>
        <p:spPr>
          <a:xfrm>
            <a:off x="5544952" y="4270924"/>
            <a:ext cx="3960595" cy="10106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026" name="Picture 2" descr="Couteau, Tranchant, Lame, Équipement, Cuisine, Coupe">
            <a:extLst>
              <a:ext uri="{FF2B5EF4-FFF2-40B4-BE49-F238E27FC236}">
                <a16:creationId xmlns:a16="http://schemas.microsoft.com/office/drawing/2014/main" id="{B7770D69-E2EB-4675-A12B-1A008CCC9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947" y="2255867"/>
            <a:ext cx="1765704" cy="257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31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562291" y="2644170"/>
            <a:ext cx="50674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800" dirty="0">
                <a:solidFill>
                  <a:srgbClr val="27235C"/>
                </a:solidFill>
                <a:latin typeface="Comic Sans MS" panose="030F0702030302020204" pitchFamily="66" charset="0"/>
              </a:rPr>
              <a:t>Tu fais </a:t>
            </a:r>
          </a:p>
          <a:p>
            <a:pPr algn="ctr"/>
            <a:r>
              <a:rPr lang="fr-CA" sz="4800" dirty="0">
                <a:solidFill>
                  <a:srgbClr val="27235C"/>
                </a:solidFill>
                <a:latin typeface="Comic Sans MS" panose="030F0702030302020204" pitchFamily="66" charset="0"/>
              </a:rPr>
              <a:t>un dernier essai?</a:t>
            </a:r>
            <a:endParaRPr lang="fr-CA" sz="32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D6F96B-4C79-2743-BC12-5871863EEFD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C99E91F-F5F3-D244-B645-7AD02AF9A6A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798BC3-B9FB-584B-B0D3-C2BB97D2CCF3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AFBD0C-227C-AF41-B023-40575DE6ACB1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324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grpSp>
        <p:nvGrpSpPr>
          <p:cNvPr id="5" name="Groupe 4"/>
          <p:cNvGrpSpPr/>
          <p:nvPr>
            <p:custDataLst>
              <p:tags r:id="rId5"/>
            </p:custDataLst>
          </p:nvPr>
        </p:nvGrpSpPr>
        <p:grpSpPr>
          <a:xfrm>
            <a:off x="3301438" y="875444"/>
            <a:ext cx="5526111" cy="5526111"/>
            <a:chOff x="3301438" y="875444"/>
            <a:chExt cx="5526111" cy="5526111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35F57F-071C-D447-8EF8-1DED42879FE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172389" y="1945592"/>
              <a:ext cx="3813865" cy="34778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bagage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barrage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bague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barrière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8098" y="409480"/>
            <a:ext cx="58815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Trouve le mot de base parmi ces mots.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04883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Tu as trouvé?</a:t>
            </a:r>
          </a:p>
        </p:txBody>
      </p:sp>
      <p:pic>
        <p:nvPicPr>
          <p:cNvPr id="17" name="Image 16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7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" name="Groupe 14"/>
          <p:cNvGrpSpPr/>
          <p:nvPr>
            <p:custDataLst>
              <p:tags r:id="rId8"/>
            </p:custDataLst>
          </p:nvPr>
        </p:nvGrpSpPr>
        <p:grpSpPr>
          <a:xfrm>
            <a:off x="4655190" y="779563"/>
            <a:ext cx="5526111" cy="5526111"/>
            <a:chOff x="3301438" y="875444"/>
            <a:chExt cx="5526111" cy="5526111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Ellipse 20"/>
          <p:cNvSpPr/>
          <p:nvPr>
            <p:custDataLst>
              <p:tags r:id="rId9"/>
            </p:custDataLst>
          </p:nvPr>
        </p:nvSpPr>
        <p:spPr>
          <a:xfrm>
            <a:off x="5288006" y="3546880"/>
            <a:ext cx="3960595" cy="10106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2" name="Rectangle à coins arrondis 21"/>
          <p:cNvSpPr/>
          <p:nvPr>
            <p:custDataLst>
              <p:tags r:id="rId10"/>
            </p:custDataLst>
          </p:nvPr>
        </p:nvSpPr>
        <p:spPr>
          <a:xfrm>
            <a:off x="518678" y="2099272"/>
            <a:ext cx="3285024" cy="2886691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5607097" y="1913130"/>
            <a:ext cx="3813865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bagage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barrage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bague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barrière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A2C5194-09DD-4EDC-B71A-1A6067E14F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939" t="7047" r="71775" b="50000"/>
          <a:stretch/>
        </p:blipFill>
        <p:spPr>
          <a:xfrm>
            <a:off x="1028505" y="2272696"/>
            <a:ext cx="2265369" cy="253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5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DD3C0BB-DE69-B243-A491-B2A00C1681F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038632B-68D4-4F42-BD66-297AB45E5B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-7301"/>
            <a:ext cx="12192000" cy="640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57843-E02A-B249-BC73-79742F48C20B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714566-EB8E-1247-911D-ADDFFAC0AECA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5413247" y="640080"/>
            <a:ext cx="6536861" cy="570167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Rappelle-toi! </a:t>
            </a:r>
          </a:p>
          <a:p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Un mot de base est une petite unité de sens. </a:t>
            </a:r>
          </a:p>
          <a:p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 mot de base, c’est le tronc dans </a:t>
            </a:r>
            <a:r>
              <a:rPr lang="fr-CA" sz="4000" i="1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L’arbre des mots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endParaRPr kumimoji="0" lang="fr-FR" sz="4000" b="0" i="0" u="none" strike="noStrike" cap="none" normalizeH="0" dirty="0">
              <a:ln>
                <a:noFill/>
              </a:ln>
              <a:solidFill>
                <a:srgbClr val="002060"/>
              </a:solidFill>
              <a:effectLst/>
              <a:sym typeface="Calibri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A19B07-3857-D841-991B-1EBA38DBA6B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11713" y="1759311"/>
            <a:ext cx="30564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5400" b="1" cap="none" spc="0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Rappel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72DFEAE-50A7-A743-BD77-F68A2ADEFE3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6341754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0" name="Image 9"/>
          <p:cNvPicPr/>
          <p:nvPr>
            <p:custDataLst>
              <p:tags r:id="rId7"/>
            </p:custDataLst>
          </p:nvPr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92081" y="3825241"/>
            <a:ext cx="1221166" cy="257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924757" y="4016162"/>
            <a:ext cx="3855919" cy="2195972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1" name="Ellipse 10"/>
          <p:cNvSpPr/>
          <p:nvPr>
            <p:custDataLst>
              <p:tags r:id="rId9"/>
            </p:custDataLst>
          </p:nvPr>
        </p:nvSpPr>
        <p:spPr>
          <a:xfrm>
            <a:off x="9259418" y="5609180"/>
            <a:ext cx="1186594" cy="46526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800" dirty="0"/>
              <a:t>Mot de base</a:t>
            </a:r>
          </a:p>
        </p:txBody>
      </p:sp>
    </p:spTree>
    <p:extLst>
      <p:ext uri="{BB962C8B-B14F-4D97-AF65-F5344CB8AC3E}">
        <p14:creationId xmlns:p14="http://schemas.microsoft.com/office/powerpoint/2010/main" val="2377771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013788" y="807720"/>
            <a:ext cx="6307494" cy="5378476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123108" y="1141866"/>
            <a:ext cx="6369051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800" b="1" dirty="0">
                <a:solidFill>
                  <a:srgbClr val="27235C"/>
                </a:solidFill>
                <a:latin typeface="Comic Sans MS" panose="030F0702030302020204" pitchFamily="66" charset="0"/>
              </a:rPr>
              <a:t>Je vais te </a:t>
            </a:r>
          </a:p>
          <a:p>
            <a:pPr algn="ctr"/>
            <a:r>
              <a:rPr lang="fr-CA" sz="4800" b="1" dirty="0">
                <a:solidFill>
                  <a:srgbClr val="27235C"/>
                </a:solidFill>
                <a:latin typeface="Comic Sans MS" panose="030F0702030302020204" pitchFamily="66" charset="0"/>
              </a:rPr>
              <a:t>montrer comment </a:t>
            </a:r>
          </a:p>
          <a:p>
            <a:pPr algn="ctr"/>
            <a:r>
              <a:rPr lang="fr-CA" sz="4800" b="1" dirty="0">
                <a:solidFill>
                  <a:srgbClr val="27235C"/>
                </a:solidFill>
                <a:latin typeface="Comic Sans MS" panose="030F0702030302020204" pitchFamily="66" charset="0"/>
              </a:rPr>
              <a:t>construire des mots </a:t>
            </a:r>
          </a:p>
          <a:p>
            <a:pPr algn="ctr"/>
            <a:r>
              <a:rPr lang="fr-CA" sz="4800" b="1" dirty="0">
                <a:solidFill>
                  <a:srgbClr val="27235C"/>
                </a:solidFill>
                <a:latin typeface="Comic Sans MS" panose="030F0702030302020204" pitchFamily="66" charset="0"/>
              </a:rPr>
              <a:t>avec </a:t>
            </a:r>
          </a:p>
          <a:p>
            <a:pPr algn="ctr"/>
            <a:r>
              <a:rPr lang="fr-CA" sz="4800" b="1" i="1" dirty="0">
                <a:solidFill>
                  <a:srgbClr val="27235C"/>
                </a:solidFill>
                <a:latin typeface="Comic Sans MS" panose="030F0702030302020204" pitchFamily="66" charset="0"/>
              </a:rPr>
              <a:t>L’arbre des mots.</a:t>
            </a:r>
            <a:endParaRPr lang="fr-CA" sz="4800" b="1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571023" y="4830607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2F64D3B-D1A1-0C48-A528-41F9CF3BC2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96EE5A63-E46D-9B41-9D8E-14432096CBC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4" name="Graphique 3" descr="Jouer">
            <a:extLst>
              <a:ext uri="{FF2B5EF4-FFF2-40B4-BE49-F238E27FC236}">
                <a16:creationId xmlns:a16="http://schemas.microsoft.com/office/drawing/2014/main" id="{0769DF32-BC41-9448-B156-8C010814F78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128264" y="4947444"/>
            <a:ext cx="914400" cy="9144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BAA61DE-FAFD-874B-B4C7-C2CE54BFD466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172D81-DE62-8A47-8EFC-9185637C8827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407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/>
          <p:cNvSpPr txBox="1"/>
          <p:nvPr>
            <p:custDataLst>
              <p:tags r:id="rId1"/>
            </p:custDataLst>
          </p:nvPr>
        </p:nvSpPr>
        <p:spPr>
          <a:xfrm>
            <a:off x="9823704" y="6316718"/>
            <a:ext cx="2368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190F121-27EE-054A-9550-0BE47FBB73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6576" y="0"/>
            <a:ext cx="12228576" cy="68359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2436E5-7148-844C-8A69-CC7C72A8E1AD}"/>
              </a:ext>
            </a:extLst>
          </p:cNvPr>
          <p:cNvSpPr/>
          <p:nvPr/>
        </p:nvSpPr>
        <p:spPr>
          <a:xfrm>
            <a:off x="5946735" y="5125319"/>
            <a:ext cx="15055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5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fleur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475AEFE-F479-EB4F-AB29-9944255025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2919" y="-1185065"/>
            <a:ext cx="2692400" cy="15113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9FE10AD-870B-5B4A-A49E-A30FF99A67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0242" y="-1352976"/>
            <a:ext cx="2247900" cy="1714500"/>
          </a:xfrm>
          <a:prstGeom prst="rect">
            <a:avLst/>
          </a:prstGeom>
        </p:spPr>
      </p:pic>
      <p:sp>
        <p:nvSpPr>
          <p:cNvPr id="18" name="Flèche courbée vers le bas 17">
            <a:extLst>
              <a:ext uri="{FF2B5EF4-FFF2-40B4-BE49-F238E27FC236}">
                <a16:creationId xmlns:a16="http://schemas.microsoft.com/office/drawing/2014/main" id="{4D2710A6-D0B1-0946-8C40-3407982A1A5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7780795" flipV="1">
            <a:off x="8397658" y="4366883"/>
            <a:ext cx="2133058" cy="1005708"/>
          </a:xfrm>
          <a:prstGeom prst="curvedDownArrow">
            <a:avLst/>
          </a:prstGeom>
          <a:solidFill>
            <a:srgbClr val="28235C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sp>
        <p:nvSpPr>
          <p:cNvPr id="19" name="Flèche courbée vers le haut 18">
            <a:extLst>
              <a:ext uri="{FF2B5EF4-FFF2-40B4-BE49-F238E27FC236}">
                <a16:creationId xmlns:a16="http://schemas.microsoft.com/office/drawing/2014/main" id="{A536EBA0-95B7-B843-ADED-2E749B1D8B9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3561413">
            <a:off x="3311612" y="4386112"/>
            <a:ext cx="2051292" cy="763335"/>
          </a:xfrm>
          <a:prstGeom prst="curvedUpArrow">
            <a:avLst/>
          </a:prstGeom>
          <a:solidFill>
            <a:srgbClr val="F291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D9FE266-A0F1-A640-9E69-20C853FD4F5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075" y="6094801"/>
            <a:ext cx="1190413" cy="510789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D26B446C-1F0C-5E4D-B0F2-DB5792745B8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6108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8287 C -0.0013 0.08889 -0.00182 0.09514 -0.00222 0.10139 C -0.00287 0.10949 -0.00287 0.11759 -0.00378 0.12546 C -0.00443 0.13102 -0.00456 0.1375 -0.00677 0.14143 C -0.0082 0.14398 -0.01003 0.14629 -0.0112 0.14953 C -0.0125 0.15278 -0.01276 0.15717 -0.01419 0.16018 C -0.01589 0.16342 -0.01836 0.16528 -0.02031 0.16805 C -0.02188 0.1706 -0.02318 0.17361 -0.02474 0.17616 C -0.03125 0.18565 -0.02695 0.17801 -0.03373 0.18403 C -0.03542 0.18541 -0.03659 0.18796 -0.03828 0.18935 C -0.03972 0.19074 -0.04141 0.19074 -0.04271 0.19213 C -0.0444 0.19352 -0.04557 0.19606 -0.04727 0.19745 C -0.04922 0.19884 -0.0513 0.19907 -0.05326 0.2 C -0.05482 0.20092 -0.05625 0.20208 -0.05781 0.20278 C -0.06419 0.20602 -0.06432 0.20532 -0.07123 0.2081 C -0.09037 0.21574 -0.06211 0.20532 -0.08477 0.21342 C -0.09193 0.22199 -0.08763 0.21782 -0.09831 0.22407 L -0.10287 0.22685 C -0.1043 0.22754 -0.10599 0.22778 -0.10729 0.2294 L -0.11185 0.23472 C -0.11276 0.2375 -0.11367 0.24028 -0.11485 0.24282 C -0.11901 0.25162 -0.11953 0.24884 -0.12227 0.25879 C -0.12305 0.26134 -0.12318 0.26412 -0.12383 0.26666 C -0.12852 0.28634 -0.12552 0.26852 -0.12826 0.28819 C -0.12787 0.30139 -0.128 0.31481 -0.12682 0.32801 C -0.12617 0.33495 -0.12201 0.33819 -0.11927 0.34143 C -0.11732 0.34398 -0.11537 0.34676 -0.11328 0.34953 C -0.10326 0.36227 -0.11419 0.34861 -0.1043 0.35741 C -0.10274 0.35879 -0.10156 0.36157 -0.09974 0.36273 C -0.09401 0.36643 -0.08503 0.36898 -0.07878 0.37083 C -0.07526 0.37176 -0.07175 0.37222 -0.06823 0.37338 C -0.06628 0.37407 -0.06432 0.37523 -0.06224 0.37616 C -0.05677 0.37824 -0.05404 0.3787 -0.04883 0.38148 C -0.0457 0.3831 -0.04271 0.38495 -0.03972 0.3868 C -0.03828 0.38773 -0.03672 0.38819 -0.03529 0.38935 C -0.0332 0.3912 -0.03138 0.39328 -0.0293 0.39467 C -0.02787 0.39583 -0.02617 0.39606 -0.02474 0.39745 C -0.02162 0.40046 -0.01875 0.40463 -0.01576 0.4081 L -0.0112 0.41342 C -0.00052 0.44213 -0.01719 0.39861 -0.00378 0.4294 C 0.00885 0.4581 -0.00352 0.43518 0.00677 0.45347 L 0.00976 0.46944 L 0.01133 0.47754 C 0.01081 0.49259 0.01055 0.50764 0.00976 0.52268 C 0.0095 0.52685 0.00573 0.54861 0.00521 0.54953 C 0.00377 0.55208 0.00208 0.55463 0.00078 0.55741 C -0.00195 0.56319 -0.00261 0.56944 -0.00677 0.57338 C -0.00951 0.57616 -0.01263 0.57754 -0.01576 0.5787 C -0.01771 0.57963 -0.01979 0.58078 -0.02175 0.58148 C -0.02839 0.58356 -0.03477 0.58426 -0.04128 0.5868 C -0.04284 0.5875 -0.04427 0.58866 -0.04583 0.58958 C -0.06081 0.58866 -0.07578 0.58912 -0.09076 0.5868 C -0.09401 0.58634 -0.09974 0.58148 -0.09974 0.58148 C -0.10078 0.5787 -0.10143 0.57546 -0.10287 0.57338 C -0.10547 0.56921 -0.10925 0.56736 -0.11185 0.56273 L -0.11485 0.55741 " pathEditMode="relative" ptsTypes="AAAAAA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2 0.07847 C 0.03802 0.09398 0.03646 0.10093 0.0392 0.11574 C 0.03972 0.11875 0.04141 0.12083 0.04219 0.12361 C 0.04467 0.13241 0.04232 0.13194 0.04662 0.13958 C 0.04792 0.1419 0.04987 0.14282 0.05118 0.14514 C 0.0543 0.15 0.05638 0.15764 0.06016 0.16111 C 0.06211 0.16273 0.06433 0.16412 0.06615 0.16644 C 0.06784 0.16852 0.06888 0.17222 0.07071 0.17431 C 0.07201 0.17593 0.0737 0.17569 0.07513 0.17708 C 0.07683 0.17847 0.078 0.18102 0.07969 0.18241 C 0.08112 0.18356 0.08282 0.18356 0.08412 0.18495 C 0.08737 0.18819 0.08972 0.19421 0.0931 0.1956 C 0.10612 0.20139 0.09206 0.19444 0.10521 0.2037 C 0.10808 0.20579 0.1112 0.20718 0.1142 0.20903 L 0.12761 0.21713 L 0.13217 0.21968 C 0.13373 0.2206 0.13529 0.22083 0.13672 0.22245 C 0.14467 0.23194 0.13985 0.22546 0.15013 0.24375 L 0.15469 0.25162 C 0.15612 0.2544 0.15795 0.25648 0.15912 0.25972 C 0.1612 0.26505 0.16407 0.26968 0.16511 0.27569 L 0.16823 0.29167 C 0.16706 0.30347 0.16745 0.30903 0.16368 0.31829 C 0.16237 0.32153 0.16081 0.32407 0.15912 0.32639 C 0.15417 0.3331 0.14375 0.34444 0.13816 0.34769 C 0.13672 0.34861 0.13516 0.34954 0.13373 0.35046 C 0.13164 0.35139 0.12956 0.35185 0.12761 0.35301 C 0.11342 0.3625 0.1306 0.35509 0.1142 0.36111 C 0.11211 0.36273 0.11029 0.36505 0.10821 0.36644 C 0.10625 0.36759 0.10404 0.36759 0.10222 0.36898 C 0.10052 0.37037 0.09935 0.37315 0.09766 0.37431 C 0.09545 0.37593 0.08581 0.37894 0.08412 0.37963 C 0.07032 0.38588 0.09284 0.37801 0.07214 0.38773 C 0.06719 0.39005 0.06211 0.39074 0.05717 0.39306 C 0.05521 0.39398 0.05313 0.39444 0.05118 0.3956 C 0.04857 0.39722 0.04623 0.39977 0.04362 0.40093 C 0.04024 0.40255 0.03672 0.40324 0.03321 0.4037 C 0.02123 0.40509 0.00912 0.40556 -0.00286 0.40625 C -0.00429 0.40718 -0.00625 0.40694 -0.00729 0.40903 C -0.00846 0.41111 -0.00859 0.41435 -0.00885 0.41713 C -0.0095 0.42407 -0.00976 0.43125 -0.01028 0.43843 C -0.01067 0.44282 -0.01145 0.44722 -0.01184 0.45162 C -0.01237 0.45787 -0.01263 0.46412 -0.01328 0.47037 C -0.01367 0.47315 -0.01445 0.47569 -0.01484 0.47847 C -0.01549 0.48356 -0.01588 0.48912 -0.01627 0.49444 C -0.01588 0.51481 -0.01614 0.53542 -0.01484 0.55579 C -0.01458 0.56042 -0.00859 0.56921 -0.00729 0.57176 C -0.00625 0.57407 -0.00573 0.57755 -0.00429 0.57963 C -0.00156 0.58403 0.0017 0.58681 0.00469 0.59028 L 0.00912 0.5956 C 0.01068 0.59745 0.01198 0.6 0.01368 0.60093 C 0.02006 0.60486 0.01667 0.60301 0.02422 0.60625 C 0.04219 0.60556 0.06016 0.60532 0.07813 0.6037 C 0.08021 0.60347 0.08217 0.60185 0.08412 0.60093 C 0.0892 0.59907 0.09427 0.59861 0.09922 0.5956 L 0.10821 0.59028 C 0.10964 0.58958 0.11107 0.58819 0.11263 0.58773 C 0.12123 0.58472 0.11784 0.58704 0.12318 0.58241 " pathEditMode="relative" ptsTypes="AAAAAA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18" grpId="1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246B128-1CBA-0E4A-976F-0862EDA49B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57843-E02A-B249-BC73-79742F48C20B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714566-EB8E-1247-911D-ADDFFAC0AECA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5564395" y="1103916"/>
            <a:ext cx="5468454" cy="508298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 mot de base, c’est un petit mot comme « fleur » ou « école ».</a:t>
            </a:r>
          </a:p>
          <a:p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Un truc, essaie de placer le mot dans </a:t>
            </a:r>
            <a:r>
              <a:rPr lang="fr-CA" sz="4000" i="1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L’arbre des mots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Le mot de base, c’est le tronc de l’arbre.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5E70DB-B485-C64A-8348-240F4419504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09675" y="1175111"/>
            <a:ext cx="305648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5400" b="1" cap="none" spc="0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Pour en savoir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89CA81-8F4E-5D44-9533-D090EEFE69D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77113" y="1775570"/>
            <a:ext cx="82266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0000" b="1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endParaRPr lang="fr-FR" sz="100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52F23E0-AAB7-CD40-8FA6-D747AAE0F9A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6341754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2" name="Image 11"/>
          <p:cNvPicPr/>
          <p:nvPr>
            <p:custDataLst>
              <p:tags r:id="rId7"/>
            </p:custDataLst>
          </p:nvPr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477" y="3645407"/>
            <a:ext cx="1078523" cy="257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 rot="21029988">
            <a:off x="2455922" y="4514107"/>
            <a:ext cx="2910994" cy="1657831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Ellipse 3"/>
          <p:cNvSpPr/>
          <p:nvPr>
            <p:custDataLst>
              <p:tags r:id="rId9"/>
            </p:custDataLst>
          </p:nvPr>
        </p:nvSpPr>
        <p:spPr>
          <a:xfrm rot="20852671">
            <a:off x="3603525" y="5706558"/>
            <a:ext cx="914400" cy="314914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800" dirty="0"/>
              <a:t>Mot de base</a:t>
            </a:r>
          </a:p>
        </p:txBody>
      </p:sp>
    </p:spTree>
    <p:extLst>
      <p:ext uri="{BB962C8B-B14F-4D97-AF65-F5344CB8AC3E}">
        <p14:creationId xmlns:p14="http://schemas.microsoft.com/office/powerpoint/2010/main" val="936255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6D37B5A-0C8A-E642-AF1C-99096801189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-1"/>
            <a:ext cx="10938049" cy="774601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747540" y="1619560"/>
            <a:ext cx="4892685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3200" b="1" dirty="0">
                <a:solidFill>
                  <a:srgbClr val="27235C"/>
                </a:solidFill>
                <a:latin typeface="Comic Sans MS" panose="030F0702030302020204" pitchFamily="66" charset="0"/>
              </a:rPr>
              <a:t>À toi de découvrir </a:t>
            </a:r>
          </a:p>
          <a:p>
            <a:pPr algn="ctr"/>
            <a:r>
              <a:rPr lang="fr-CA" sz="3200" b="1" dirty="0">
                <a:solidFill>
                  <a:srgbClr val="27235C"/>
                </a:solidFill>
                <a:latin typeface="Comic Sans MS" panose="030F0702030302020204" pitchFamily="66" charset="0"/>
              </a:rPr>
              <a:t>le mot de base!</a:t>
            </a:r>
          </a:p>
          <a:p>
            <a:pPr algn="ctr"/>
            <a:endParaRPr lang="fr-CA" sz="3200" b="1" dirty="0">
              <a:solidFill>
                <a:srgbClr val="27235C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CA" sz="3200" b="1" dirty="0">
                <a:solidFill>
                  <a:srgbClr val="27235C"/>
                </a:solidFill>
                <a:latin typeface="Comic Sans MS" panose="030F0702030302020204" pitchFamily="66" charset="0"/>
              </a:rPr>
              <a:t>Lis les mots.</a:t>
            </a:r>
          </a:p>
          <a:p>
            <a:pPr algn="ctr"/>
            <a:r>
              <a:rPr lang="fr-CA" sz="3200" b="1" dirty="0">
                <a:solidFill>
                  <a:srgbClr val="27235C"/>
                </a:solidFill>
                <a:latin typeface="Comic Sans MS" panose="030F0702030302020204" pitchFamily="66" charset="0"/>
              </a:rPr>
              <a:t> Identifie celui qui est </a:t>
            </a:r>
          </a:p>
          <a:p>
            <a:pPr algn="ctr"/>
            <a:r>
              <a:rPr lang="fr-CA" sz="3200" b="1" dirty="0">
                <a:solidFill>
                  <a:srgbClr val="27235C"/>
                </a:solidFill>
                <a:latin typeface="Comic Sans MS" panose="030F0702030302020204" pitchFamily="66" charset="0"/>
              </a:rPr>
              <a:t>un mot de base.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6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6" y="4766124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2730894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grpSp>
        <p:nvGrpSpPr>
          <p:cNvPr id="5" name="Groupe 4"/>
          <p:cNvGrpSpPr/>
          <p:nvPr>
            <p:custDataLst>
              <p:tags r:id="rId5"/>
            </p:custDataLst>
          </p:nvPr>
        </p:nvGrpSpPr>
        <p:grpSpPr>
          <a:xfrm>
            <a:off x="3301438" y="875444"/>
            <a:ext cx="5526111" cy="5526111"/>
            <a:chOff x="3301438" y="875444"/>
            <a:chExt cx="5526111" cy="5526111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35F57F-071C-D447-8EF8-1DED42879FE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172389" y="1945592"/>
              <a:ext cx="3653564" cy="34778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soldat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solitude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solution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soirée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8098" y="409480"/>
            <a:ext cx="58815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Trouve le mot de base parmi ces mots.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43586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416782" y="188966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Tu as trouvé?</a:t>
            </a:r>
          </a:p>
        </p:txBody>
      </p:sp>
      <p:pic>
        <p:nvPicPr>
          <p:cNvPr id="17" name="Image 16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8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" name="Groupe 14"/>
          <p:cNvGrpSpPr/>
          <p:nvPr>
            <p:custDataLst>
              <p:tags r:id="rId9"/>
            </p:custDataLst>
          </p:nvPr>
        </p:nvGrpSpPr>
        <p:grpSpPr>
          <a:xfrm>
            <a:off x="4655190" y="779563"/>
            <a:ext cx="5526111" cy="5526111"/>
            <a:chOff x="3301438" y="875444"/>
            <a:chExt cx="5526111" cy="5526111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C35F57F-071C-D447-8EF8-1DED42879FE9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4172389" y="1945592"/>
              <a:ext cx="3653564" cy="34778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soldat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solitude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solution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soirée</a:t>
              </a:r>
            </a:p>
          </p:txBody>
        </p:sp>
      </p:grpSp>
      <p:sp>
        <p:nvSpPr>
          <p:cNvPr id="21" name="Ellipse 20"/>
          <p:cNvSpPr/>
          <p:nvPr>
            <p:custDataLst>
              <p:tags r:id="rId10"/>
            </p:custDataLst>
          </p:nvPr>
        </p:nvSpPr>
        <p:spPr>
          <a:xfrm>
            <a:off x="5455982" y="1774646"/>
            <a:ext cx="3960595" cy="10106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2" name="Rectangle à coins arrondis 21"/>
          <p:cNvSpPr/>
          <p:nvPr>
            <p:custDataLst>
              <p:tags r:id="rId11"/>
            </p:custDataLst>
          </p:nvPr>
        </p:nvSpPr>
        <p:spPr>
          <a:xfrm>
            <a:off x="518678" y="2099272"/>
            <a:ext cx="3285024" cy="2886691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35" y="2579483"/>
            <a:ext cx="2927178" cy="194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0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/>
          <p:cNvSpPr txBox="1"/>
          <p:nvPr>
            <p:custDataLst>
              <p:tags r:id="rId1"/>
            </p:custDataLst>
          </p:nvPr>
        </p:nvSpPr>
        <p:spPr>
          <a:xfrm>
            <a:off x="9823704" y="6316718"/>
            <a:ext cx="2368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190F121-27EE-054A-9550-0BE47FBB733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359152" y="0"/>
            <a:ext cx="9832848" cy="6835927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075" y="6094801"/>
            <a:ext cx="1190413" cy="5107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2436E5-7148-844C-8A69-CC7C72A8E1A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886047" y="5161895"/>
            <a:ext cx="21627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5400" dirty="0">
                <a:ln w="0"/>
                <a:solidFill>
                  <a:srgbClr val="28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soldat</a:t>
            </a:r>
            <a:endParaRPr lang="fr-CA" sz="5400" b="0" cap="none" spc="0" dirty="0">
              <a:ln w="0"/>
              <a:solidFill>
                <a:srgbClr val="28235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ctangle à coins arrondis 2">
            <a:extLst>
              <a:ext uri="{FF2B5EF4-FFF2-40B4-BE49-F238E27FC236}">
                <a16:creationId xmlns:a16="http://schemas.microsoft.com/office/drawing/2014/main" id="{321193D8-0D51-E945-A244-1279516D8D8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3081" y="470868"/>
            <a:ext cx="2316071" cy="1047035"/>
          </a:xfrm>
          <a:prstGeom prst="roundRect">
            <a:avLst/>
          </a:prstGeom>
          <a:noFill/>
          <a:ln w="28575" cap="flat" cmpd="sng" algn="ctr">
            <a:solidFill>
              <a:srgbClr val="28235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fr-CA" sz="3200" dirty="0">
                <a:ln>
                  <a:solidFill>
                    <a:srgbClr val="28235C"/>
                  </a:solidFill>
                </a:ln>
                <a:solidFill>
                  <a:srgbClr val="28235C"/>
                </a:solidFill>
                <a:latin typeface="Comic Sans MS" panose="030F0702030302020204" pitchFamily="66" charset="0"/>
              </a:rPr>
              <a:t>soldat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FE486BC-9220-F545-8B03-85D7F411A5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" y="2268929"/>
            <a:ext cx="23591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rgbClr val="28235C"/>
                </a:solidFill>
                <a:latin typeface="Comic Sans MS" panose="030F0702030302020204" pitchFamily="66" charset="0"/>
              </a:rPr>
              <a:t>Ce mot n’a pas d’ajout comme un préfixe ou un suffixe.</a:t>
            </a:r>
          </a:p>
        </p:txBody>
      </p:sp>
    </p:spTree>
    <p:extLst>
      <p:ext uri="{BB962C8B-B14F-4D97-AF65-F5344CB8AC3E}">
        <p14:creationId xmlns:p14="http://schemas.microsoft.com/office/powerpoint/2010/main" val="219589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rneau">
  <a:themeElements>
    <a:clrScheme name="Custom 17">
      <a:dk1>
        <a:srgbClr val="000000"/>
      </a:dk1>
      <a:lt1>
        <a:srgbClr val="FFFFFF"/>
      </a:lt1>
      <a:dk2>
        <a:srgbClr val="CDCDCD"/>
      </a:dk2>
      <a:lt2>
        <a:srgbClr val="626262"/>
      </a:lt2>
      <a:accent1>
        <a:srgbClr val="006472"/>
      </a:accent1>
      <a:accent2>
        <a:srgbClr val="00ACCD"/>
      </a:accent2>
      <a:accent3>
        <a:srgbClr val="46AB2A"/>
      </a:accent3>
      <a:accent4>
        <a:srgbClr val="49134C"/>
      </a:accent4>
      <a:accent5>
        <a:srgbClr val="9E3D96"/>
      </a:accent5>
      <a:accent6>
        <a:srgbClr val="FD7E08"/>
      </a:accent6>
      <a:hlink>
        <a:srgbClr val="006472"/>
      </a:hlink>
      <a:folHlink>
        <a:srgbClr val="49134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676767"/>
            </a:solidFill>
            <a:effectLst/>
            <a:latin typeface="Calibri" charset="0"/>
            <a:ea typeface="ヒラギノ角ゴ ProN W3" charset="0"/>
            <a:cs typeface="ヒラギノ角ゴ ProN W3" charset="0"/>
            <a:sym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676767"/>
            </a:solidFill>
            <a:effectLst/>
            <a:latin typeface="Calibri" charset="0"/>
            <a:ea typeface="ヒラギノ角ゴ ProN W3" charset="0"/>
            <a:cs typeface="ヒラギノ角ゴ ProN W3" charset="0"/>
            <a:sym typeface="Calibri" charset="0"/>
          </a:defRPr>
        </a:defPPr>
      </a:lstStyle>
    </a:lnDef>
  </a:objectDefaults>
  <a:extraClrSchemeLst>
    <a:extraClrScheme>
      <a:clrScheme name="Title &amp; Subtitle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" id="{27A65EEE-37B2-E748-8C42-DE56053D9870}" vid="{E6A6956F-A410-644D-A34E-97A75552F0A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1463</TotalTime>
  <Words>479</Words>
  <Application>Microsoft Office PowerPoint</Application>
  <PresentationFormat>Grand écran</PresentationFormat>
  <Paragraphs>139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27</vt:i4>
      </vt:variant>
    </vt:vector>
  </HeadingPairs>
  <TitlesOfParts>
    <vt:vector size="38" baseType="lpstr">
      <vt:lpstr>ＭＳ Ｐゴシック</vt:lpstr>
      <vt:lpstr>Arial</vt:lpstr>
      <vt:lpstr>Calibri</vt:lpstr>
      <vt:lpstr>Calibri Light</vt:lpstr>
      <vt:lpstr>Comic Sans MS</vt:lpstr>
      <vt:lpstr>Gill Sans</vt:lpstr>
      <vt:lpstr>Times New Roman</vt:lpstr>
      <vt:lpstr>Wingdings</vt:lpstr>
      <vt:lpstr>ヒラギノ角ゴ ProN W3</vt:lpstr>
      <vt:lpstr>morneau</vt:lpstr>
      <vt:lpstr>template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UQAM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 familles de mots</dc:title>
  <dc:creator>Chapleau, Nathalie</dc:creator>
  <cp:lastModifiedBy>Évaluateur</cp:lastModifiedBy>
  <cp:revision>167</cp:revision>
  <dcterms:created xsi:type="dcterms:W3CDTF">2018-02-13T21:23:20Z</dcterms:created>
  <dcterms:modified xsi:type="dcterms:W3CDTF">2021-10-29T18:16:06Z</dcterms:modified>
</cp:coreProperties>
</file>