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sldIdLst>
    <p:sldId id="317" r:id="rId2"/>
    <p:sldId id="318" r:id="rId3"/>
    <p:sldId id="319" r:id="rId4"/>
    <p:sldId id="340" r:id="rId5"/>
    <p:sldId id="320" r:id="rId6"/>
    <p:sldId id="283" r:id="rId7"/>
    <p:sldId id="321" r:id="rId8"/>
    <p:sldId id="341" r:id="rId9"/>
    <p:sldId id="323" r:id="rId10"/>
    <p:sldId id="324" r:id="rId11"/>
    <p:sldId id="325" r:id="rId12"/>
    <p:sldId id="326" r:id="rId13"/>
    <p:sldId id="327" r:id="rId14"/>
    <p:sldId id="328" r:id="rId15"/>
    <p:sldId id="329" r:id="rId16"/>
    <p:sldId id="330" r:id="rId17"/>
    <p:sldId id="331" r:id="rId18"/>
    <p:sldId id="332" r:id="rId19"/>
    <p:sldId id="333" r:id="rId20"/>
    <p:sldId id="334" r:id="rId21"/>
    <p:sldId id="335" r:id="rId22"/>
    <p:sldId id="337" r:id="rId23"/>
    <p:sldId id="338" r:id="rId24"/>
    <p:sldId id="339" r:id="rId25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400" kern="1200">
        <a:solidFill>
          <a:srgbClr val="676767"/>
        </a:solidFill>
        <a:latin typeface="Calibri" charset="0"/>
        <a:ea typeface="ヒラギノ角ゴ ProN W3" charset="0"/>
        <a:cs typeface="ヒラギノ角ゴ ProN W3" charset="0"/>
        <a:sym typeface="Calibri" charset="0"/>
      </a:defRPr>
    </a:lvl1pPr>
    <a:lvl2pPr marL="457200" algn="l" rtl="0" fontAlgn="base">
      <a:spcBef>
        <a:spcPct val="0"/>
      </a:spcBef>
      <a:spcAft>
        <a:spcPct val="0"/>
      </a:spcAft>
      <a:defRPr sz="1400" kern="1200">
        <a:solidFill>
          <a:srgbClr val="676767"/>
        </a:solidFill>
        <a:latin typeface="Calibri" charset="0"/>
        <a:ea typeface="ヒラギノ角ゴ ProN W3" charset="0"/>
        <a:cs typeface="ヒラギノ角ゴ ProN W3" charset="0"/>
        <a:sym typeface="Calibri" charset="0"/>
      </a:defRPr>
    </a:lvl2pPr>
    <a:lvl3pPr marL="914400" algn="l" rtl="0" fontAlgn="base">
      <a:spcBef>
        <a:spcPct val="0"/>
      </a:spcBef>
      <a:spcAft>
        <a:spcPct val="0"/>
      </a:spcAft>
      <a:defRPr sz="1400" kern="1200">
        <a:solidFill>
          <a:srgbClr val="676767"/>
        </a:solidFill>
        <a:latin typeface="Calibri" charset="0"/>
        <a:ea typeface="ヒラギノ角ゴ ProN W3" charset="0"/>
        <a:cs typeface="ヒラギノ角ゴ ProN W3" charset="0"/>
        <a:sym typeface="Calibri" charset="0"/>
      </a:defRPr>
    </a:lvl3pPr>
    <a:lvl4pPr marL="1371600" algn="l" rtl="0" fontAlgn="base">
      <a:spcBef>
        <a:spcPct val="0"/>
      </a:spcBef>
      <a:spcAft>
        <a:spcPct val="0"/>
      </a:spcAft>
      <a:defRPr sz="1400" kern="1200">
        <a:solidFill>
          <a:srgbClr val="676767"/>
        </a:solidFill>
        <a:latin typeface="Calibri" charset="0"/>
        <a:ea typeface="ヒラギノ角ゴ ProN W3" charset="0"/>
        <a:cs typeface="ヒラギノ角ゴ ProN W3" charset="0"/>
        <a:sym typeface="Calibri" charset="0"/>
      </a:defRPr>
    </a:lvl4pPr>
    <a:lvl5pPr marL="1828800" algn="l" rtl="0" fontAlgn="base">
      <a:spcBef>
        <a:spcPct val="0"/>
      </a:spcBef>
      <a:spcAft>
        <a:spcPct val="0"/>
      </a:spcAft>
      <a:defRPr sz="1400" kern="1200">
        <a:solidFill>
          <a:srgbClr val="676767"/>
        </a:solidFill>
        <a:latin typeface="Calibri" charset="0"/>
        <a:ea typeface="ヒラギノ角ゴ ProN W3" charset="0"/>
        <a:cs typeface="ヒラギノ角ゴ ProN W3" charset="0"/>
        <a:sym typeface="Calibri" charset="0"/>
      </a:defRPr>
    </a:lvl5pPr>
    <a:lvl6pPr marL="2286000" algn="l" defTabSz="457200" rtl="0" eaLnBrk="1" latinLnBrk="0" hangingPunct="1">
      <a:defRPr sz="1400" kern="1200">
        <a:solidFill>
          <a:srgbClr val="676767"/>
        </a:solidFill>
        <a:latin typeface="Calibri" charset="0"/>
        <a:ea typeface="ヒラギノ角ゴ ProN W3" charset="0"/>
        <a:cs typeface="ヒラギノ角ゴ ProN W3" charset="0"/>
        <a:sym typeface="Calibri" charset="0"/>
      </a:defRPr>
    </a:lvl6pPr>
    <a:lvl7pPr marL="2743200" algn="l" defTabSz="457200" rtl="0" eaLnBrk="1" latinLnBrk="0" hangingPunct="1">
      <a:defRPr sz="1400" kern="1200">
        <a:solidFill>
          <a:srgbClr val="676767"/>
        </a:solidFill>
        <a:latin typeface="Calibri" charset="0"/>
        <a:ea typeface="ヒラギノ角ゴ ProN W3" charset="0"/>
        <a:cs typeface="ヒラギノ角ゴ ProN W3" charset="0"/>
        <a:sym typeface="Calibri" charset="0"/>
      </a:defRPr>
    </a:lvl7pPr>
    <a:lvl8pPr marL="3200400" algn="l" defTabSz="457200" rtl="0" eaLnBrk="1" latinLnBrk="0" hangingPunct="1">
      <a:defRPr sz="1400" kern="1200">
        <a:solidFill>
          <a:srgbClr val="676767"/>
        </a:solidFill>
        <a:latin typeface="Calibri" charset="0"/>
        <a:ea typeface="ヒラギノ角ゴ ProN W3" charset="0"/>
        <a:cs typeface="ヒラギノ角ゴ ProN W3" charset="0"/>
        <a:sym typeface="Calibri" charset="0"/>
      </a:defRPr>
    </a:lvl8pPr>
    <a:lvl9pPr marL="3657600" algn="l" defTabSz="457200" rtl="0" eaLnBrk="1" latinLnBrk="0" hangingPunct="1">
      <a:defRPr sz="1400" kern="1200">
        <a:solidFill>
          <a:srgbClr val="676767"/>
        </a:solidFill>
        <a:latin typeface="Calibri" charset="0"/>
        <a:ea typeface="ヒラギノ角ゴ ProN W3" charset="0"/>
        <a:cs typeface="ヒラギノ角ゴ ProN W3" charset="0"/>
        <a:sym typeface="Calibri" charset="0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7235C"/>
    <a:srgbClr val="9BD5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881" autoAdjust="0"/>
    <p:restoredTop sz="94660"/>
  </p:normalViewPr>
  <p:slideViewPr>
    <p:cSldViewPr snapToGrid="0">
      <p:cViewPr varScale="1">
        <p:scale>
          <a:sx n="84" d="100"/>
          <a:sy n="84" d="100"/>
        </p:scale>
        <p:origin x="355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0" y="5344418"/>
            <a:ext cx="12217500" cy="1513582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4294" tIns="32147" rIns="64294" bIns="32147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64291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CA" sz="984" b="0" i="0" u="none" strike="noStrike" cap="none" normalizeH="0" baseline="0">
              <a:ln>
                <a:noFill/>
              </a:ln>
              <a:solidFill>
                <a:srgbClr val="676767"/>
              </a:solidFill>
              <a:effectLst/>
              <a:latin typeface="Calibri" charset="0"/>
              <a:ea typeface="ヒラギノ角ゴ ProN W3" charset="0"/>
              <a:cs typeface="ヒラギノ角ゴ ProN W3" charset="0"/>
              <a:sym typeface="Calibri" charset="0"/>
            </a:endParaRPr>
          </a:p>
        </p:txBody>
      </p:sp>
      <p:pic>
        <p:nvPicPr>
          <p:cNvPr id="6" name="Picture 9" descr="Morneau Shepell 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9482" y="473791"/>
            <a:ext cx="3409463" cy="68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762907" y="241189"/>
            <a:ext cx="7274138" cy="726098"/>
          </a:xfrm>
          <a:prstGeom prst="rect">
            <a:avLst/>
          </a:prstGeom>
        </p:spPr>
        <p:txBody>
          <a:bodyPr anchor="b"/>
          <a:lstStyle>
            <a:lvl1pPr algn="l">
              <a:lnSpc>
                <a:spcPct val="80000"/>
              </a:lnSpc>
              <a:defRPr sz="3375" b="1" baseline="0">
                <a:solidFill>
                  <a:srgbClr val="F7921E"/>
                </a:solidFill>
                <a:latin typeface="Calibri"/>
                <a:cs typeface="Calibri"/>
              </a:defRPr>
            </a:lvl1pPr>
          </a:lstStyle>
          <a:p>
            <a:r>
              <a:rPr lang="fr-CA" noProof="0" dirty="0"/>
              <a:t>Titre de la présentation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763490" y="917173"/>
            <a:ext cx="6885015" cy="291299"/>
          </a:xfrm>
          <a:prstGeom prst="rect">
            <a:avLst/>
          </a:prstGeom>
        </p:spPr>
        <p:txBody>
          <a:bodyPr vert="horz" anchor="t"/>
          <a:lstStyle>
            <a:lvl1pPr marL="0" indent="0" algn="l">
              <a:buNone/>
              <a:defRPr lang="en-US" sz="1406" smtClean="0">
                <a:solidFill>
                  <a:schemeClr val="bg2">
                    <a:lumMod val="10000"/>
                  </a:schemeClr>
                </a:solidFill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CA" noProof="0" dirty="0"/>
              <a:t>Nom, position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763490" y="1098777"/>
            <a:ext cx="6885015" cy="291299"/>
          </a:xfrm>
          <a:prstGeom prst="rect">
            <a:avLst/>
          </a:prstGeom>
        </p:spPr>
        <p:txBody>
          <a:bodyPr vert="horz" anchor="t"/>
          <a:lstStyle>
            <a:lvl1pPr marL="0" indent="0" algn="l">
              <a:buNone/>
              <a:defRPr sz="1406" b="0" baseline="0">
                <a:solidFill>
                  <a:schemeClr val="bg2">
                    <a:lumMod val="10000"/>
                  </a:schemeClr>
                </a:solidFill>
                <a:latin typeface="Calibri"/>
                <a:cs typeface="Calibri"/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CA" noProof="0"/>
              <a:t>Audience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763490" y="1333607"/>
            <a:ext cx="6885015" cy="291299"/>
          </a:xfrm>
          <a:prstGeom prst="rect">
            <a:avLst/>
          </a:prstGeom>
        </p:spPr>
        <p:txBody>
          <a:bodyPr vert="horz" anchor="t"/>
          <a:lstStyle>
            <a:lvl1pPr marL="0" indent="0" algn="l">
              <a:buNone/>
              <a:defRPr sz="1406" b="0" baseline="0">
                <a:solidFill>
                  <a:schemeClr val="bg2">
                    <a:lumMod val="10000"/>
                  </a:schemeClr>
                </a:solidFill>
                <a:latin typeface="Calibri"/>
                <a:cs typeface="Calibri"/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CA" noProof="0"/>
              <a:t>Date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94"/>
          <a:stretch/>
        </p:blipFill>
        <p:spPr>
          <a:xfrm>
            <a:off x="0" y="1606746"/>
            <a:ext cx="12217500" cy="4682045"/>
          </a:xfrm>
          <a:prstGeom prst="rect">
            <a:avLst/>
          </a:prstGeom>
        </p:spPr>
      </p:pic>
      <p:pic>
        <p:nvPicPr>
          <p:cNvPr id="17" name="Picture 16" descr="MS_Descriptor-FR-white.png"/>
          <p:cNvPicPr>
            <a:picLocks noChangeAspect="1"/>
          </p:cNvPicPr>
          <p:nvPr/>
        </p:nvPicPr>
        <p:blipFill>
          <a:blip r:embed="rId4">
            <a:biLevel thresh="7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800" y="6621222"/>
            <a:ext cx="4792500" cy="134639"/>
          </a:xfrm>
          <a:prstGeom prst="rect">
            <a:avLst/>
          </a:prstGeom>
        </p:spPr>
      </p:pic>
      <p:pic>
        <p:nvPicPr>
          <p:cNvPr id="18" name="Picture 17" descr="MS-BNP_FR-Orange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1198" y="6409342"/>
            <a:ext cx="3408750" cy="317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6071035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- Côté (Dro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4" hasCustomPrompt="1"/>
          </p:nvPr>
        </p:nvSpPr>
        <p:spPr>
          <a:xfrm>
            <a:off x="6270090" y="1851951"/>
            <a:ext cx="5159003" cy="4249562"/>
          </a:xfrm>
          <a:prstGeom prst="rect">
            <a:avLst/>
          </a:prstGeom>
          <a:noFill/>
        </p:spPr>
        <p:txBody>
          <a:bodyPr vert="horz" anchor="t"/>
          <a:lstStyle>
            <a:lvl1pPr>
              <a:defRPr sz="1969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CA" noProof="0">
                <a:sym typeface="Gill Sans" charset="0"/>
              </a:rPr>
              <a:t>Ajouter une image</a:t>
            </a:r>
          </a:p>
        </p:txBody>
      </p:sp>
      <p:sp>
        <p:nvSpPr>
          <p:cNvPr id="10" name="Title 7"/>
          <p:cNvSpPr>
            <a:spLocks noGrp="1"/>
          </p:cNvSpPr>
          <p:nvPr>
            <p:ph type="title" hasCustomPrompt="1"/>
          </p:nvPr>
        </p:nvSpPr>
        <p:spPr>
          <a:xfrm>
            <a:off x="762908" y="326608"/>
            <a:ext cx="10666185" cy="912038"/>
          </a:xfrm>
          <a:prstGeom prst="rect">
            <a:avLst/>
          </a:prstGeom>
        </p:spPr>
        <p:txBody>
          <a:bodyPr vert="horz" anchor="b"/>
          <a:lstStyle>
            <a:lvl1pPr algn="l">
              <a:lnSpc>
                <a:spcPct val="90000"/>
              </a:lnSpc>
              <a:defRPr sz="3375" b="1" baseline="0">
                <a:solidFill>
                  <a:srgbClr val="00ACCD"/>
                </a:solidFill>
                <a:latin typeface="Calibri"/>
                <a:cs typeface="Calibri"/>
              </a:defRPr>
            </a:lvl1pPr>
          </a:lstStyle>
          <a:p>
            <a:r>
              <a:rPr lang="fr-CA" noProof="0" dirty="0"/>
              <a:t>Titre</a:t>
            </a:r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768736" y="1851950"/>
            <a:ext cx="5228756" cy="4258112"/>
          </a:xfrm>
          <a:prstGeom prst="rect">
            <a:avLst/>
          </a:prstGeom>
        </p:spPr>
        <p:txBody>
          <a:bodyPr vert="horz" lIns="108000" tIns="0"/>
          <a:lstStyle>
            <a:lvl1pPr marL="321457" indent="-321457" algn="l">
              <a:spcAft>
                <a:spcPts val="422"/>
              </a:spcAft>
              <a:buFontTx/>
              <a:buBlip>
                <a:blip r:embed="rId2"/>
              </a:buBlip>
              <a:defRPr sz="2250" b="0">
                <a:solidFill>
                  <a:schemeClr val="tx1"/>
                </a:solidFill>
                <a:latin typeface="Calibri"/>
                <a:cs typeface="Calibri"/>
              </a:defRPr>
            </a:lvl1pPr>
            <a:lvl2pPr marL="632790" indent="-321457" algn="l">
              <a:spcAft>
                <a:spcPts val="422"/>
              </a:spcAft>
              <a:buSzPct val="100000"/>
              <a:buFontTx/>
              <a:buBlip>
                <a:blip r:embed="rId3"/>
              </a:buBlip>
              <a:defRPr sz="2109">
                <a:solidFill>
                  <a:schemeClr val="tx1"/>
                </a:solidFill>
                <a:latin typeface="Calibri"/>
                <a:cs typeface="Calibri"/>
              </a:defRPr>
            </a:lvl2pPr>
            <a:lvl3pPr marL="961841" indent="-321457" algn="l">
              <a:spcAft>
                <a:spcPts val="422"/>
              </a:spcAft>
              <a:buSzPct val="100000"/>
              <a:buFontTx/>
              <a:buBlip>
                <a:blip r:embed="rId4"/>
              </a:buBlip>
              <a:defRPr sz="1969" baseline="0">
                <a:solidFill>
                  <a:schemeClr val="tx1"/>
                </a:solidFill>
                <a:latin typeface="Calibri"/>
                <a:cs typeface="Calibri"/>
              </a:defRPr>
            </a:lvl3pPr>
            <a:lvl4pPr marL="1282481" indent="-321457" algn="l">
              <a:spcAft>
                <a:spcPts val="422"/>
              </a:spcAft>
              <a:buFont typeface="Wingdings" pitchFamily="2" charset="2"/>
              <a:buChar char="§"/>
              <a:defRPr sz="1687">
                <a:solidFill>
                  <a:schemeClr val="tx1"/>
                </a:solidFill>
                <a:latin typeface="Calibri"/>
                <a:cs typeface="Calibri"/>
              </a:defRPr>
            </a:lvl4pPr>
            <a:lvl5pPr marL="961841" indent="-321457" algn="l">
              <a:buFontTx/>
              <a:buBlip>
                <a:blip r:embed="rId4"/>
              </a:buBlip>
              <a:defRPr sz="1687">
                <a:solidFill>
                  <a:srgbClr val="636466"/>
                </a:solidFill>
                <a:latin typeface="Calibri"/>
                <a:cs typeface="Calibri"/>
              </a:defRPr>
            </a:lvl5pPr>
            <a:lvl6pPr marL="1160818" indent="-191981" algn="l">
              <a:buFont typeface="Wingdings" pitchFamily="2" charset="2"/>
              <a:buChar char="§"/>
              <a:tabLst>
                <a:tab pos="1160818" algn="l"/>
              </a:tabLst>
              <a:defRPr sz="1687">
                <a:solidFill>
                  <a:schemeClr val="tx2"/>
                </a:solidFill>
              </a:defRPr>
            </a:lvl6pPr>
          </a:lstStyle>
          <a:p>
            <a:pPr lvl="0"/>
            <a:r>
              <a:rPr lang="fr-CA" noProof="0" dirty="0"/>
              <a:t>Points</a:t>
            </a:r>
          </a:p>
          <a:p>
            <a:pPr lvl="1"/>
            <a:r>
              <a:rPr lang="fr-CA" noProof="0" dirty="0"/>
              <a:t>Second niveau</a:t>
            </a:r>
          </a:p>
          <a:p>
            <a:pPr lvl="2"/>
            <a:r>
              <a:rPr lang="fr-CA" noProof="0" dirty="0"/>
              <a:t>Troisième niveau</a:t>
            </a:r>
          </a:p>
          <a:p>
            <a:pPr lvl="3"/>
            <a:r>
              <a:rPr lang="fr-CA" noProof="0" dirty="0"/>
              <a:t>Quatrième niveau</a:t>
            </a: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6"/>
          </p:nvPr>
        </p:nvSpPr>
        <p:spPr>
          <a:xfrm>
            <a:off x="797516" y="6375191"/>
            <a:ext cx="3860602" cy="36500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7"/>
          </p:nvPr>
        </p:nvSpPr>
        <p:spPr>
          <a:xfrm>
            <a:off x="11358562" y="6356821"/>
            <a:ext cx="833438" cy="365001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8884174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- Côté (Gauch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4" hasCustomPrompt="1"/>
          </p:nvPr>
        </p:nvSpPr>
        <p:spPr>
          <a:xfrm>
            <a:off x="759894" y="1851951"/>
            <a:ext cx="5159003" cy="4249562"/>
          </a:xfrm>
          <a:prstGeom prst="rect">
            <a:avLst/>
          </a:prstGeom>
          <a:noFill/>
        </p:spPr>
        <p:txBody>
          <a:bodyPr vert="horz" anchor="t"/>
          <a:lstStyle>
            <a:lvl1pPr>
              <a:defRPr sz="1969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CA" noProof="0">
                <a:sym typeface="Gill Sans" charset="0"/>
              </a:rPr>
              <a:t>Ajouter une image</a:t>
            </a:r>
          </a:p>
        </p:txBody>
      </p:sp>
      <p:sp>
        <p:nvSpPr>
          <p:cNvPr id="10" name="Title 7"/>
          <p:cNvSpPr>
            <a:spLocks noGrp="1"/>
          </p:cNvSpPr>
          <p:nvPr>
            <p:ph type="title" hasCustomPrompt="1"/>
          </p:nvPr>
        </p:nvSpPr>
        <p:spPr>
          <a:xfrm>
            <a:off x="762908" y="326608"/>
            <a:ext cx="10666185" cy="912038"/>
          </a:xfrm>
          <a:prstGeom prst="rect">
            <a:avLst/>
          </a:prstGeom>
        </p:spPr>
        <p:txBody>
          <a:bodyPr vert="horz" anchor="b"/>
          <a:lstStyle>
            <a:lvl1pPr algn="l">
              <a:lnSpc>
                <a:spcPct val="90000"/>
              </a:lnSpc>
              <a:defRPr sz="3375" b="1" baseline="0">
                <a:solidFill>
                  <a:srgbClr val="00ACCD"/>
                </a:solidFill>
                <a:latin typeface="Calibri"/>
                <a:cs typeface="Calibri"/>
              </a:defRPr>
            </a:lvl1pPr>
          </a:lstStyle>
          <a:p>
            <a:r>
              <a:rPr lang="fr-CA" noProof="0" dirty="0"/>
              <a:t>Titre</a:t>
            </a:r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6196780" y="1851950"/>
            <a:ext cx="5228756" cy="4258112"/>
          </a:xfrm>
          <a:prstGeom prst="rect">
            <a:avLst/>
          </a:prstGeom>
        </p:spPr>
        <p:txBody>
          <a:bodyPr vert="horz" lIns="108000" tIns="0"/>
          <a:lstStyle>
            <a:lvl1pPr marL="321457" indent="-321457" algn="l">
              <a:spcAft>
                <a:spcPts val="422"/>
              </a:spcAft>
              <a:buFontTx/>
              <a:buBlip>
                <a:blip r:embed="rId2"/>
              </a:buBlip>
              <a:defRPr sz="2250" b="0" baseline="0">
                <a:solidFill>
                  <a:schemeClr val="tx1"/>
                </a:solidFill>
                <a:latin typeface="Calibri"/>
                <a:cs typeface="Calibri"/>
              </a:defRPr>
            </a:lvl1pPr>
            <a:lvl2pPr marL="632790" indent="-321457" algn="l">
              <a:spcAft>
                <a:spcPts val="422"/>
              </a:spcAft>
              <a:buSzPct val="100000"/>
              <a:buFontTx/>
              <a:buBlip>
                <a:blip r:embed="rId3"/>
              </a:buBlip>
              <a:defRPr sz="2109">
                <a:solidFill>
                  <a:schemeClr val="tx1"/>
                </a:solidFill>
                <a:latin typeface="Calibri"/>
                <a:cs typeface="Calibri"/>
              </a:defRPr>
            </a:lvl2pPr>
            <a:lvl3pPr marL="961841" indent="-321457" algn="l">
              <a:spcAft>
                <a:spcPts val="422"/>
              </a:spcAft>
              <a:buSzPct val="100000"/>
              <a:buFontTx/>
              <a:buBlip>
                <a:blip r:embed="rId4"/>
              </a:buBlip>
              <a:defRPr sz="1969" baseline="0">
                <a:solidFill>
                  <a:schemeClr val="tx1"/>
                </a:solidFill>
                <a:latin typeface="Calibri"/>
                <a:cs typeface="Calibri"/>
              </a:defRPr>
            </a:lvl3pPr>
            <a:lvl4pPr marL="1282481" indent="-321457" algn="l">
              <a:spcAft>
                <a:spcPts val="422"/>
              </a:spcAft>
              <a:buFont typeface="Wingdings" pitchFamily="2" charset="2"/>
              <a:buChar char="§"/>
              <a:defRPr sz="1687">
                <a:solidFill>
                  <a:schemeClr val="tx1"/>
                </a:solidFill>
                <a:latin typeface="Calibri"/>
                <a:cs typeface="Calibri"/>
              </a:defRPr>
            </a:lvl4pPr>
            <a:lvl5pPr marL="961841" indent="-321457" algn="l">
              <a:buFontTx/>
              <a:buBlip>
                <a:blip r:embed="rId4"/>
              </a:buBlip>
              <a:defRPr sz="1687">
                <a:solidFill>
                  <a:srgbClr val="636466"/>
                </a:solidFill>
                <a:latin typeface="Calibri"/>
                <a:cs typeface="Calibri"/>
              </a:defRPr>
            </a:lvl5pPr>
            <a:lvl6pPr marL="1160818" indent="-191981" algn="l">
              <a:buFont typeface="Wingdings" pitchFamily="2" charset="2"/>
              <a:buChar char="§"/>
              <a:tabLst>
                <a:tab pos="1160818" algn="l"/>
              </a:tabLst>
              <a:defRPr sz="1687">
                <a:solidFill>
                  <a:schemeClr val="tx2"/>
                </a:solidFill>
              </a:defRPr>
            </a:lvl6pPr>
          </a:lstStyle>
          <a:p>
            <a:pPr lvl="0"/>
            <a:r>
              <a:rPr lang="fr-CA" noProof="0" dirty="0"/>
              <a:t>Points</a:t>
            </a:r>
          </a:p>
          <a:p>
            <a:pPr lvl="1"/>
            <a:r>
              <a:rPr lang="fr-CA" noProof="0" dirty="0"/>
              <a:t>Second niveau</a:t>
            </a:r>
          </a:p>
          <a:p>
            <a:pPr lvl="2"/>
            <a:r>
              <a:rPr lang="fr-CA" noProof="0" dirty="0"/>
              <a:t>Troisième niveau</a:t>
            </a:r>
          </a:p>
          <a:p>
            <a:pPr lvl="3"/>
            <a:r>
              <a:rPr lang="fr-CA" noProof="0" dirty="0"/>
              <a:t>Quatrième niveau</a:t>
            </a: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6"/>
          </p:nvPr>
        </p:nvSpPr>
        <p:spPr>
          <a:xfrm>
            <a:off x="797516" y="6375191"/>
            <a:ext cx="3860602" cy="36500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7"/>
          </p:nvPr>
        </p:nvSpPr>
        <p:spPr>
          <a:xfrm>
            <a:off x="11358562" y="6356821"/>
            <a:ext cx="833438" cy="365001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4533537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mmaire exécuti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822439" y="3479230"/>
            <a:ext cx="5155406" cy="2403202"/>
          </a:xfrm>
          <a:prstGeom prst="rect">
            <a:avLst/>
          </a:prstGeom>
          <a:solidFill>
            <a:srgbClr val="9E3D96"/>
          </a:solidFill>
        </p:spPr>
        <p:txBody>
          <a:bodyPr vert="horz" lIns="288000" tIns="252000" rIns="288000" bIns="252000"/>
          <a:lstStyle>
            <a:lvl1pPr marL="0" indent="0" algn="l">
              <a:spcAft>
                <a:spcPts val="844"/>
              </a:spcAft>
              <a:defRPr sz="1687" b="1" baseline="0">
                <a:solidFill>
                  <a:schemeClr val="bg1"/>
                </a:solidFill>
                <a:latin typeface="Calibri"/>
                <a:cs typeface="Calibri"/>
              </a:defRPr>
            </a:lvl1pPr>
            <a:lvl2pPr marL="241093" indent="-241093" algn="l">
              <a:buFont typeface="Arial"/>
              <a:buChar char="•"/>
              <a:tabLst>
                <a:tab pos="247790" algn="l"/>
              </a:tabLst>
              <a:defRPr sz="1687">
                <a:solidFill>
                  <a:schemeClr val="bg1"/>
                </a:solidFill>
                <a:latin typeface="Calibri"/>
                <a:cs typeface="Calibri"/>
              </a:defRPr>
            </a:lvl2pPr>
            <a:lvl3pPr marL="493576" indent="-241093" algn="l">
              <a:buFont typeface="Arial"/>
              <a:buChar char="•"/>
              <a:defRPr sz="1687">
                <a:solidFill>
                  <a:schemeClr val="bg1"/>
                </a:solidFill>
                <a:latin typeface="Calibri"/>
                <a:cs typeface="Calibri"/>
              </a:defRPr>
            </a:lvl3pPr>
            <a:lvl4pPr algn="l">
              <a:defRPr sz="1687">
                <a:solidFill>
                  <a:schemeClr val="bg1"/>
                </a:solidFill>
                <a:latin typeface="Calibri"/>
                <a:cs typeface="Calibri"/>
              </a:defRPr>
            </a:lvl4pPr>
            <a:lvl5pPr marL="404986" indent="-253116" algn="l">
              <a:spcAft>
                <a:spcPts val="844"/>
              </a:spcAft>
              <a:buSzPct val="125000"/>
              <a:buFont typeface="Arial"/>
              <a:buChar char="•"/>
              <a:defRPr sz="1687">
                <a:solidFill>
                  <a:schemeClr val="bg1"/>
                </a:solidFill>
                <a:latin typeface="Calibri"/>
                <a:cs typeface="Calibri"/>
              </a:defRPr>
            </a:lvl5pPr>
          </a:lstStyle>
          <a:p>
            <a:pPr lvl="0"/>
            <a:r>
              <a:rPr lang="fr-CA" noProof="0"/>
              <a:t>Message prioritaire 1</a:t>
            </a:r>
          </a:p>
          <a:p>
            <a:pPr lvl="1"/>
            <a:r>
              <a:rPr lang="fr-CA" noProof="0"/>
              <a:t>Second niveau</a:t>
            </a:r>
          </a:p>
        </p:txBody>
      </p:sp>
      <p:sp>
        <p:nvSpPr>
          <p:cNvPr id="10" name="Text Placeholder 11"/>
          <p:cNvSpPr>
            <a:spLocks noGrp="1"/>
          </p:cNvSpPr>
          <p:nvPr>
            <p:ph type="body" sz="quarter" idx="15" hasCustomPrompt="1"/>
          </p:nvPr>
        </p:nvSpPr>
        <p:spPr>
          <a:xfrm>
            <a:off x="768338" y="1856460"/>
            <a:ext cx="10660755" cy="1186028"/>
          </a:xfrm>
          <a:prstGeom prst="rect">
            <a:avLst/>
          </a:prstGeom>
        </p:spPr>
        <p:txBody>
          <a:bodyPr vert="horz"/>
          <a:lstStyle>
            <a:lvl1pPr marL="0" indent="0" algn="l">
              <a:buFont typeface="Arial"/>
              <a:buNone/>
              <a:defRPr sz="2250" b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CA" noProof="0"/>
              <a:t>Sommaire</a:t>
            </a:r>
          </a:p>
        </p:txBody>
      </p:sp>
      <p:sp>
        <p:nvSpPr>
          <p:cNvPr id="11" name="Title 7"/>
          <p:cNvSpPr>
            <a:spLocks noGrp="1"/>
          </p:cNvSpPr>
          <p:nvPr>
            <p:ph type="title" hasCustomPrompt="1"/>
          </p:nvPr>
        </p:nvSpPr>
        <p:spPr>
          <a:xfrm>
            <a:off x="762908" y="326608"/>
            <a:ext cx="10666185" cy="912038"/>
          </a:xfrm>
          <a:prstGeom prst="rect">
            <a:avLst/>
          </a:prstGeom>
        </p:spPr>
        <p:txBody>
          <a:bodyPr vert="horz" anchor="b"/>
          <a:lstStyle>
            <a:lvl1pPr algn="l">
              <a:lnSpc>
                <a:spcPct val="90000"/>
              </a:lnSpc>
              <a:defRPr sz="3375" b="1" baseline="0">
                <a:solidFill>
                  <a:srgbClr val="00ACCD"/>
                </a:solidFill>
                <a:latin typeface="Calibri"/>
                <a:cs typeface="Calibri"/>
              </a:defRPr>
            </a:lvl1pPr>
          </a:lstStyle>
          <a:p>
            <a:r>
              <a:rPr lang="fr-CA" noProof="0"/>
              <a:t>Message principal</a:t>
            </a:r>
          </a:p>
        </p:txBody>
      </p:sp>
      <p:sp>
        <p:nvSpPr>
          <p:cNvPr id="15" name="Text Placeholder 15"/>
          <p:cNvSpPr>
            <a:spLocks noGrp="1"/>
          </p:cNvSpPr>
          <p:nvPr>
            <p:ph type="body" sz="quarter" idx="17" hasCustomPrompt="1"/>
          </p:nvPr>
        </p:nvSpPr>
        <p:spPr>
          <a:xfrm>
            <a:off x="6124689" y="3479230"/>
            <a:ext cx="5155406" cy="2403202"/>
          </a:xfrm>
          <a:prstGeom prst="rect">
            <a:avLst/>
          </a:prstGeom>
          <a:solidFill>
            <a:srgbClr val="9E3D96"/>
          </a:solidFill>
        </p:spPr>
        <p:txBody>
          <a:bodyPr vert="horz" lIns="288000" tIns="252000" rIns="288000" bIns="252000"/>
          <a:lstStyle>
            <a:lvl1pPr marL="0" indent="0" algn="l">
              <a:spcAft>
                <a:spcPts val="844"/>
              </a:spcAft>
              <a:defRPr sz="1687" b="1" baseline="0">
                <a:solidFill>
                  <a:schemeClr val="bg1"/>
                </a:solidFill>
                <a:latin typeface="Calibri"/>
                <a:cs typeface="Calibri"/>
              </a:defRPr>
            </a:lvl1pPr>
            <a:lvl2pPr marL="241093" indent="-241093" algn="l">
              <a:buFont typeface="Arial"/>
              <a:buChar char="•"/>
              <a:tabLst>
                <a:tab pos="247790" algn="l"/>
              </a:tabLst>
              <a:defRPr sz="1687">
                <a:solidFill>
                  <a:schemeClr val="bg1"/>
                </a:solidFill>
                <a:latin typeface="Calibri"/>
                <a:cs typeface="Calibri"/>
              </a:defRPr>
            </a:lvl2pPr>
            <a:lvl3pPr marL="493576" indent="-241093" algn="l">
              <a:buFont typeface="Arial"/>
              <a:buChar char="•"/>
              <a:defRPr sz="1687">
                <a:solidFill>
                  <a:schemeClr val="bg1"/>
                </a:solidFill>
                <a:latin typeface="Calibri"/>
                <a:cs typeface="Calibri"/>
              </a:defRPr>
            </a:lvl3pPr>
            <a:lvl4pPr algn="l">
              <a:defRPr sz="1687">
                <a:solidFill>
                  <a:schemeClr val="bg1"/>
                </a:solidFill>
                <a:latin typeface="Calibri"/>
                <a:cs typeface="Calibri"/>
              </a:defRPr>
            </a:lvl4pPr>
            <a:lvl5pPr marL="404986" indent="-253116" algn="l">
              <a:spcAft>
                <a:spcPts val="844"/>
              </a:spcAft>
              <a:buSzPct val="125000"/>
              <a:buFont typeface="Arial"/>
              <a:buChar char="•"/>
              <a:defRPr sz="1687">
                <a:solidFill>
                  <a:schemeClr val="bg1"/>
                </a:solidFill>
                <a:latin typeface="Calibri"/>
                <a:cs typeface="Calibri"/>
              </a:defRPr>
            </a:lvl5pPr>
          </a:lstStyle>
          <a:p>
            <a:pPr lvl="0"/>
            <a:r>
              <a:rPr lang="fr-CA" noProof="0"/>
              <a:t>Message prioritaire 2</a:t>
            </a:r>
          </a:p>
          <a:p>
            <a:pPr lvl="1"/>
            <a:r>
              <a:rPr lang="fr-CA" noProof="0"/>
              <a:t>Second niveau</a:t>
            </a: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8"/>
          </p:nvPr>
        </p:nvSpPr>
        <p:spPr>
          <a:xfrm>
            <a:off x="797516" y="6375191"/>
            <a:ext cx="3860602" cy="36500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9"/>
          </p:nvPr>
        </p:nvSpPr>
        <p:spPr>
          <a:xfrm>
            <a:off x="11358562" y="6356821"/>
            <a:ext cx="833438" cy="365001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5957073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mmaire exécutif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753692" y="1717346"/>
            <a:ext cx="10710428" cy="902299"/>
          </a:xfrm>
          <a:prstGeom prst="rect">
            <a:avLst/>
          </a:prstGeom>
          <a:solidFill>
            <a:srgbClr val="006472"/>
          </a:solidFill>
        </p:spPr>
        <p:txBody>
          <a:bodyPr vert="horz" lIns="182880" tIns="256032" rIns="91440" bIns="182880"/>
          <a:lstStyle>
            <a:lvl1pPr marL="0" algn="l">
              <a:spcAft>
                <a:spcPts val="844"/>
              </a:spcAft>
              <a:defRPr sz="1687" b="1" baseline="0">
                <a:solidFill>
                  <a:schemeClr val="bg1"/>
                </a:solidFill>
                <a:latin typeface="Calibri"/>
                <a:cs typeface="Calibri"/>
              </a:defRPr>
            </a:lvl1pPr>
            <a:lvl2pPr marL="241093" indent="-241093" algn="l">
              <a:buFont typeface="Arial" pitchFamily="34" charset="0"/>
              <a:buChar char="•"/>
              <a:defRPr sz="1687">
                <a:solidFill>
                  <a:schemeClr val="bg1"/>
                </a:solidFill>
                <a:latin typeface="Calibri"/>
                <a:cs typeface="Calibri"/>
              </a:defRPr>
            </a:lvl2pPr>
            <a:lvl3pPr marL="493576" indent="-241093" algn="l">
              <a:buFont typeface="Arial"/>
              <a:buChar char="•"/>
              <a:defRPr sz="1687">
                <a:solidFill>
                  <a:schemeClr val="bg1"/>
                </a:solidFill>
                <a:latin typeface="Calibri"/>
                <a:cs typeface="Calibri"/>
              </a:defRPr>
            </a:lvl3pPr>
            <a:lvl4pPr algn="l">
              <a:defRPr sz="1687">
                <a:solidFill>
                  <a:schemeClr val="bg1"/>
                </a:solidFill>
                <a:latin typeface="Calibri"/>
                <a:cs typeface="Calibri"/>
              </a:defRPr>
            </a:lvl4pPr>
            <a:lvl5pPr marL="404986" indent="-253116" algn="l">
              <a:spcAft>
                <a:spcPts val="844"/>
              </a:spcAft>
              <a:buSzPct val="125000"/>
              <a:buFont typeface="Arial"/>
              <a:buChar char="•"/>
              <a:defRPr sz="1687">
                <a:solidFill>
                  <a:schemeClr val="bg1"/>
                </a:solidFill>
                <a:latin typeface="Calibri"/>
                <a:cs typeface="Calibri"/>
              </a:defRPr>
            </a:lvl5pPr>
          </a:lstStyle>
          <a:p>
            <a:pPr lvl="0"/>
            <a:r>
              <a:rPr lang="fr-CA" noProof="0" dirty="0"/>
              <a:t>Point principal</a:t>
            </a:r>
          </a:p>
          <a:p>
            <a:pPr lvl="1"/>
            <a:r>
              <a:rPr lang="fr-CA" noProof="0" dirty="0"/>
              <a:t>Point secondaire</a:t>
            </a:r>
          </a:p>
        </p:txBody>
      </p:sp>
      <p:sp>
        <p:nvSpPr>
          <p:cNvPr id="19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755824" y="2889667"/>
            <a:ext cx="10710428" cy="902299"/>
          </a:xfrm>
          <a:prstGeom prst="rect">
            <a:avLst/>
          </a:prstGeom>
          <a:solidFill>
            <a:srgbClr val="006472"/>
          </a:solidFill>
        </p:spPr>
        <p:txBody>
          <a:bodyPr vert="horz" lIns="182880" tIns="256032" rIns="91440" bIns="182880"/>
          <a:lstStyle>
            <a:lvl1pPr marL="0" algn="l">
              <a:spcAft>
                <a:spcPts val="844"/>
              </a:spcAft>
              <a:defRPr sz="1687" b="1" baseline="0">
                <a:solidFill>
                  <a:schemeClr val="bg1"/>
                </a:solidFill>
                <a:latin typeface="Calibri"/>
                <a:cs typeface="Calibri"/>
              </a:defRPr>
            </a:lvl1pPr>
            <a:lvl2pPr marL="241093" indent="-241093" algn="l">
              <a:buFont typeface="Arial" pitchFamily="34" charset="0"/>
              <a:buChar char="•"/>
              <a:defRPr sz="1687">
                <a:solidFill>
                  <a:schemeClr val="bg1"/>
                </a:solidFill>
                <a:latin typeface="Calibri"/>
                <a:cs typeface="Calibri"/>
              </a:defRPr>
            </a:lvl2pPr>
            <a:lvl3pPr marL="493576" indent="-241093" algn="l">
              <a:buFont typeface="Arial"/>
              <a:buChar char="•"/>
              <a:defRPr sz="1687">
                <a:solidFill>
                  <a:schemeClr val="bg1"/>
                </a:solidFill>
                <a:latin typeface="Calibri"/>
                <a:cs typeface="Calibri"/>
              </a:defRPr>
            </a:lvl3pPr>
            <a:lvl4pPr algn="l">
              <a:defRPr sz="1687">
                <a:solidFill>
                  <a:schemeClr val="bg1"/>
                </a:solidFill>
                <a:latin typeface="Calibri"/>
                <a:cs typeface="Calibri"/>
              </a:defRPr>
            </a:lvl4pPr>
            <a:lvl5pPr marL="404986" indent="-253116" algn="l">
              <a:spcAft>
                <a:spcPts val="844"/>
              </a:spcAft>
              <a:buSzPct val="125000"/>
              <a:buFont typeface="Arial"/>
              <a:buChar char="•"/>
              <a:defRPr sz="1687">
                <a:solidFill>
                  <a:schemeClr val="bg1"/>
                </a:solidFill>
                <a:latin typeface="Calibri"/>
                <a:cs typeface="Calibri"/>
              </a:defRPr>
            </a:lvl5pPr>
          </a:lstStyle>
          <a:p>
            <a:pPr lvl="0"/>
            <a:r>
              <a:rPr lang="fr-CA" noProof="0" dirty="0"/>
              <a:t>Point principal</a:t>
            </a:r>
          </a:p>
          <a:p>
            <a:pPr lvl="1"/>
            <a:r>
              <a:rPr lang="fr-CA" noProof="0" dirty="0"/>
              <a:t>Point secondaire</a:t>
            </a:r>
          </a:p>
        </p:txBody>
      </p:sp>
      <p:sp>
        <p:nvSpPr>
          <p:cNvPr id="20" name="Text Placeholder 15"/>
          <p:cNvSpPr>
            <a:spLocks noGrp="1"/>
          </p:cNvSpPr>
          <p:nvPr>
            <p:ph type="body" sz="quarter" idx="15" hasCustomPrompt="1"/>
          </p:nvPr>
        </p:nvSpPr>
        <p:spPr>
          <a:xfrm>
            <a:off x="757957" y="4061989"/>
            <a:ext cx="10710428" cy="902299"/>
          </a:xfrm>
          <a:prstGeom prst="rect">
            <a:avLst/>
          </a:prstGeom>
          <a:solidFill>
            <a:srgbClr val="006472"/>
          </a:solidFill>
        </p:spPr>
        <p:txBody>
          <a:bodyPr vert="horz" lIns="182880" tIns="256032" rIns="91440" bIns="182880"/>
          <a:lstStyle>
            <a:lvl1pPr marL="0" algn="l">
              <a:spcAft>
                <a:spcPts val="844"/>
              </a:spcAft>
              <a:defRPr sz="1687" b="1" baseline="0">
                <a:solidFill>
                  <a:schemeClr val="bg1"/>
                </a:solidFill>
                <a:latin typeface="Calibri"/>
                <a:cs typeface="Calibri"/>
              </a:defRPr>
            </a:lvl1pPr>
            <a:lvl2pPr marL="241093" indent="-241093" algn="l">
              <a:buFont typeface="Arial" pitchFamily="34" charset="0"/>
              <a:buChar char="•"/>
              <a:defRPr sz="1687">
                <a:solidFill>
                  <a:schemeClr val="bg1"/>
                </a:solidFill>
                <a:latin typeface="Calibri"/>
                <a:cs typeface="Calibri"/>
              </a:defRPr>
            </a:lvl2pPr>
            <a:lvl3pPr marL="493576" indent="-241093" algn="l">
              <a:buFont typeface="Arial"/>
              <a:buChar char="•"/>
              <a:defRPr sz="1687">
                <a:solidFill>
                  <a:schemeClr val="bg1"/>
                </a:solidFill>
                <a:latin typeface="Calibri"/>
                <a:cs typeface="Calibri"/>
              </a:defRPr>
            </a:lvl3pPr>
            <a:lvl4pPr algn="l">
              <a:defRPr sz="1687">
                <a:solidFill>
                  <a:schemeClr val="bg1"/>
                </a:solidFill>
                <a:latin typeface="Calibri"/>
                <a:cs typeface="Calibri"/>
              </a:defRPr>
            </a:lvl4pPr>
            <a:lvl5pPr marL="404986" indent="-253116" algn="l">
              <a:spcAft>
                <a:spcPts val="844"/>
              </a:spcAft>
              <a:buSzPct val="125000"/>
              <a:buFont typeface="Arial"/>
              <a:buChar char="•"/>
              <a:defRPr sz="1687">
                <a:solidFill>
                  <a:schemeClr val="bg1"/>
                </a:solidFill>
                <a:latin typeface="Calibri"/>
                <a:cs typeface="Calibri"/>
              </a:defRPr>
            </a:lvl5pPr>
          </a:lstStyle>
          <a:p>
            <a:pPr lvl="0"/>
            <a:r>
              <a:rPr lang="fr-CA" noProof="0" dirty="0"/>
              <a:t>Point principal</a:t>
            </a:r>
          </a:p>
          <a:p>
            <a:pPr lvl="1"/>
            <a:r>
              <a:rPr lang="fr-CA" noProof="0" dirty="0"/>
              <a:t>Point secondaire</a:t>
            </a:r>
          </a:p>
        </p:txBody>
      </p:sp>
      <p:sp>
        <p:nvSpPr>
          <p:cNvPr id="21" name="Text Placeholder 15"/>
          <p:cNvSpPr>
            <a:spLocks noGrp="1"/>
          </p:cNvSpPr>
          <p:nvPr>
            <p:ph type="body" sz="quarter" idx="16" hasCustomPrompt="1"/>
          </p:nvPr>
        </p:nvSpPr>
        <p:spPr>
          <a:xfrm>
            <a:off x="760090" y="5234311"/>
            <a:ext cx="10710428" cy="902299"/>
          </a:xfrm>
          <a:prstGeom prst="rect">
            <a:avLst/>
          </a:prstGeom>
          <a:solidFill>
            <a:srgbClr val="006472"/>
          </a:solidFill>
        </p:spPr>
        <p:txBody>
          <a:bodyPr vert="horz" lIns="182880" tIns="256032" rIns="91440" bIns="182880"/>
          <a:lstStyle>
            <a:lvl1pPr marL="0" algn="l">
              <a:spcAft>
                <a:spcPts val="844"/>
              </a:spcAft>
              <a:defRPr sz="1687" b="1" baseline="0">
                <a:solidFill>
                  <a:schemeClr val="bg1"/>
                </a:solidFill>
                <a:latin typeface="Calibri"/>
                <a:cs typeface="Calibri"/>
              </a:defRPr>
            </a:lvl1pPr>
            <a:lvl2pPr marL="241093" indent="-241093" algn="l">
              <a:buFont typeface="Arial" pitchFamily="34" charset="0"/>
              <a:buChar char="•"/>
              <a:defRPr sz="1687">
                <a:solidFill>
                  <a:schemeClr val="bg1"/>
                </a:solidFill>
                <a:latin typeface="Calibri"/>
                <a:cs typeface="Calibri"/>
              </a:defRPr>
            </a:lvl2pPr>
            <a:lvl3pPr marL="493576" indent="-241093" algn="l">
              <a:buFont typeface="Arial"/>
              <a:buChar char="•"/>
              <a:defRPr sz="1687">
                <a:solidFill>
                  <a:schemeClr val="bg1"/>
                </a:solidFill>
                <a:latin typeface="Calibri"/>
                <a:cs typeface="Calibri"/>
              </a:defRPr>
            </a:lvl3pPr>
            <a:lvl4pPr algn="l">
              <a:defRPr sz="1687">
                <a:solidFill>
                  <a:schemeClr val="bg1"/>
                </a:solidFill>
                <a:latin typeface="Calibri"/>
                <a:cs typeface="Calibri"/>
              </a:defRPr>
            </a:lvl4pPr>
            <a:lvl5pPr marL="404986" indent="-253116" algn="l">
              <a:spcAft>
                <a:spcPts val="844"/>
              </a:spcAft>
              <a:buSzPct val="125000"/>
              <a:buFont typeface="Arial"/>
              <a:buChar char="•"/>
              <a:defRPr sz="1687">
                <a:solidFill>
                  <a:schemeClr val="bg1"/>
                </a:solidFill>
                <a:latin typeface="Calibri"/>
                <a:cs typeface="Calibri"/>
              </a:defRPr>
            </a:lvl5pPr>
          </a:lstStyle>
          <a:p>
            <a:pPr lvl="0"/>
            <a:r>
              <a:rPr lang="fr-CA" noProof="0" dirty="0"/>
              <a:t>Point principal</a:t>
            </a:r>
          </a:p>
          <a:p>
            <a:pPr lvl="1"/>
            <a:r>
              <a:rPr lang="fr-CA" noProof="0" dirty="0"/>
              <a:t>Point secondaire</a:t>
            </a:r>
          </a:p>
        </p:txBody>
      </p:sp>
      <p:sp>
        <p:nvSpPr>
          <p:cNvPr id="11" name="Title 7"/>
          <p:cNvSpPr>
            <a:spLocks noGrp="1"/>
          </p:cNvSpPr>
          <p:nvPr>
            <p:ph type="title" hasCustomPrompt="1"/>
          </p:nvPr>
        </p:nvSpPr>
        <p:spPr>
          <a:xfrm>
            <a:off x="762908" y="326608"/>
            <a:ext cx="10666185" cy="912038"/>
          </a:xfrm>
          <a:prstGeom prst="rect">
            <a:avLst/>
          </a:prstGeom>
        </p:spPr>
        <p:txBody>
          <a:bodyPr vert="horz" anchor="b"/>
          <a:lstStyle>
            <a:lvl1pPr algn="l">
              <a:lnSpc>
                <a:spcPct val="90000"/>
              </a:lnSpc>
              <a:defRPr sz="3375" b="1" baseline="0">
                <a:solidFill>
                  <a:srgbClr val="00ACCD"/>
                </a:solidFill>
                <a:latin typeface="Calibri"/>
                <a:cs typeface="Calibri"/>
              </a:defRPr>
            </a:lvl1pPr>
          </a:lstStyle>
          <a:p>
            <a:r>
              <a:rPr lang="fr-CA" noProof="0"/>
              <a:t>Titre</a:t>
            </a: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7"/>
          </p:nvPr>
        </p:nvSpPr>
        <p:spPr>
          <a:xfrm>
            <a:off x="797516" y="6375191"/>
            <a:ext cx="3860602" cy="36500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8"/>
          </p:nvPr>
        </p:nvSpPr>
        <p:spPr>
          <a:xfrm>
            <a:off x="11358562" y="6356821"/>
            <a:ext cx="833438" cy="365001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9771652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Client (16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5"/>
          <p:cNvSpPr>
            <a:spLocks noGrp="1"/>
          </p:cNvSpPr>
          <p:nvPr>
            <p:ph type="pic" sz="quarter" idx="14" hasCustomPrompt="1"/>
          </p:nvPr>
        </p:nvSpPr>
        <p:spPr>
          <a:xfrm>
            <a:off x="750862" y="1740539"/>
            <a:ext cx="2610998" cy="988836"/>
          </a:xfrm>
          <a:prstGeom prst="rect">
            <a:avLst/>
          </a:prstGeom>
          <a:noFill/>
          <a:ln w="6350">
            <a:solidFill>
              <a:schemeClr val="tx2"/>
            </a:solidFill>
          </a:ln>
        </p:spPr>
        <p:txBody>
          <a:bodyPr vert="horz" anchor="t"/>
          <a:lstStyle>
            <a:lvl1pPr marL="0" indent="0">
              <a:defRPr sz="1969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CA" noProof="0">
                <a:sym typeface="Gill Sans" charset="0"/>
              </a:rPr>
              <a:t>Ajouter un logo</a:t>
            </a:r>
          </a:p>
        </p:txBody>
      </p:sp>
      <p:sp>
        <p:nvSpPr>
          <p:cNvPr id="13" name="Picture Placeholder 5"/>
          <p:cNvSpPr>
            <a:spLocks noGrp="1"/>
          </p:cNvSpPr>
          <p:nvPr>
            <p:ph type="pic" sz="quarter" idx="15" hasCustomPrompt="1"/>
          </p:nvPr>
        </p:nvSpPr>
        <p:spPr>
          <a:xfrm>
            <a:off x="3440716" y="1740539"/>
            <a:ext cx="2610998" cy="988836"/>
          </a:xfrm>
          <a:prstGeom prst="rect">
            <a:avLst/>
          </a:prstGeom>
          <a:noFill/>
          <a:ln w="6350">
            <a:solidFill>
              <a:schemeClr val="tx2"/>
            </a:solidFill>
          </a:ln>
        </p:spPr>
        <p:txBody>
          <a:bodyPr vert="horz" anchor="t"/>
          <a:lstStyle>
            <a:lvl1pPr>
              <a:defRPr lang="en-US" sz="1969" noProof="0" dirty="0" smtClean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  <a:sym typeface="Gill Sans" charset="0"/>
              </a:defRPr>
            </a:lvl1pPr>
          </a:lstStyle>
          <a:p>
            <a:pPr lvl="0"/>
            <a:r>
              <a:rPr lang="fr-CA" noProof="0">
                <a:sym typeface="Gill Sans" charset="0"/>
              </a:rPr>
              <a:t>Ajouter un logo</a:t>
            </a:r>
          </a:p>
        </p:txBody>
      </p:sp>
      <p:sp>
        <p:nvSpPr>
          <p:cNvPr id="14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8820422" y="1740539"/>
            <a:ext cx="2610998" cy="988836"/>
          </a:xfrm>
          <a:prstGeom prst="rect">
            <a:avLst/>
          </a:prstGeom>
          <a:noFill/>
          <a:ln w="6350">
            <a:solidFill>
              <a:schemeClr val="tx2"/>
            </a:solidFill>
          </a:ln>
        </p:spPr>
        <p:txBody>
          <a:bodyPr vert="horz" anchor="t"/>
          <a:lstStyle>
            <a:lvl1pPr>
              <a:defRPr lang="en-US" sz="1969" noProof="0" dirty="0" smtClean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  <a:sym typeface="Gill Sans" charset="0"/>
              </a:defRPr>
            </a:lvl1pPr>
          </a:lstStyle>
          <a:p>
            <a:pPr lvl="0"/>
            <a:r>
              <a:rPr lang="fr-CA" noProof="0">
                <a:sym typeface="Gill Sans" charset="0"/>
              </a:rPr>
              <a:t>Ajouter un logo</a:t>
            </a:r>
          </a:p>
        </p:txBody>
      </p:sp>
      <p:sp>
        <p:nvSpPr>
          <p:cNvPr id="15" name="Picture Placeholder 5"/>
          <p:cNvSpPr>
            <a:spLocks noGrp="1"/>
          </p:cNvSpPr>
          <p:nvPr>
            <p:ph type="pic" sz="quarter" idx="17" hasCustomPrompt="1"/>
          </p:nvPr>
        </p:nvSpPr>
        <p:spPr>
          <a:xfrm>
            <a:off x="750862" y="2833596"/>
            <a:ext cx="2610998" cy="988836"/>
          </a:xfrm>
          <a:prstGeom prst="rect">
            <a:avLst/>
          </a:prstGeom>
          <a:noFill/>
          <a:ln w="6350">
            <a:solidFill>
              <a:schemeClr val="tx2"/>
            </a:solidFill>
          </a:ln>
        </p:spPr>
        <p:txBody>
          <a:bodyPr vert="horz" anchor="t"/>
          <a:lstStyle>
            <a:lvl1pPr marL="0" indent="0">
              <a:defRPr sz="1969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CA" noProof="0">
                <a:sym typeface="Gill Sans" charset="0"/>
              </a:rPr>
              <a:t>Ajouter un logo</a:t>
            </a:r>
          </a:p>
        </p:txBody>
      </p:sp>
      <p:sp>
        <p:nvSpPr>
          <p:cNvPr id="16" name="Picture Placeholder 5"/>
          <p:cNvSpPr>
            <a:spLocks noGrp="1"/>
          </p:cNvSpPr>
          <p:nvPr>
            <p:ph type="pic" sz="quarter" idx="18" hasCustomPrompt="1"/>
          </p:nvPr>
        </p:nvSpPr>
        <p:spPr>
          <a:xfrm>
            <a:off x="3440716" y="2833596"/>
            <a:ext cx="2610998" cy="988836"/>
          </a:xfrm>
          <a:prstGeom prst="rect">
            <a:avLst/>
          </a:prstGeom>
          <a:noFill/>
          <a:ln w="6350">
            <a:solidFill>
              <a:schemeClr val="tx2"/>
            </a:solidFill>
          </a:ln>
        </p:spPr>
        <p:txBody>
          <a:bodyPr vert="horz" anchor="t"/>
          <a:lstStyle>
            <a:lvl1pPr>
              <a:defRPr lang="en-US" sz="1969" noProof="0" dirty="0" smtClean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  <a:sym typeface="Gill Sans" charset="0"/>
              </a:defRPr>
            </a:lvl1pPr>
          </a:lstStyle>
          <a:p>
            <a:pPr lvl="0"/>
            <a:r>
              <a:rPr lang="fr-CA" noProof="0">
                <a:sym typeface="Gill Sans" charset="0"/>
              </a:rPr>
              <a:t>Ajouter un logo</a:t>
            </a:r>
          </a:p>
        </p:txBody>
      </p:sp>
      <p:sp>
        <p:nvSpPr>
          <p:cNvPr id="17" name="Picture Placeholder 5"/>
          <p:cNvSpPr>
            <a:spLocks noGrp="1"/>
          </p:cNvSpPr>
          <p:nvPr>
            <p:ph type="pic" sz="quarter" idx="19" hasCustomPrompt="1"/>
          </p:nvPr>
        </p:nvSpPr>
        <p:spPr>
          <a:xfrm>
            <a:off x="8820422" y="2828530"/>
            <a:ext cx="2610998" cy="988836"/>
          </a:xfrm>
          <a:prstGeom prst="rect">
            <a:avLst/>
          </a:prstGeom>
          <a:noFill/>
          <a:ln w="6350">
            <a:solidFill>
              <a:schemeClr val="tx2"/>
            </a:solidFill>
          </a:ln>
        </p:spPr>
        <p:txBody>
          <a:bodyPr vert="horz" anchor="t"/>
          <a:lstStyle>
            <a:lvl1pPr>
              <a:defRPr lang="en-US" sz="1969" noProof="0" dirty="0" smtClean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  <a:sym typeface="Gill Sans" charset="0"/>
              </a:defRPr>
            </a:lvl1pPr>
          </a:lstStyle>
          <a:p>
            <a:pPr lvl="0"/>
            <a:r>
              <a:rPr lang="fr-CA" noProof="0">
                <a:sym typeface="Gill Sans" charset="0"/>
              </a:rPr>
              <a:t>Ajouter un logo</a:t>
            </a:r>
          </a:p>
        </p:txBody>
      </p:sp>
      <p:sp>
        <p:nvSpPr>
          <p:cNvPr id="18" name="Picture Placeholder 5"/>
          <p:cNvSpPr>
            <a:spLocks noGrp="1"/>
          </p:cNvSpPr>
          <p:nvPr>
            <p:ph type="pic" sz="quarter" idx="20" hasCustomPrompt="1"/>
          </p:nvPr>
        </p:nvSpPr>
        <p:spPr>
          <a:xfrm>
            <a:off x="750862" y="3926652"/>
            <a:ext cx="2610998" cy="988836"/>
          </a:xfrm>
          <a:prstGeom prst="rect">
            <a:avLst/>
          </a:prstGeom>
          <a:noFill/>
          <a:ln w="6350">
            <a:solidFill>
              <a:schemeClr val="tx2"/>
            </a:solidFill>
          </a:ln>
        </p:spPr>
        <p:txBody>
          <a:bodyPr vert="horz" anchor="t"/>
          <a:lstStyle>
            <a:lvl1pPr marL="0" indent="0">
              <a:defRPr sz="1969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CA" noProof="0">
                <a:sym typeface="Gill Sans" charset="0"/>
              </a:rPr>
              <a:t>Ajouter un logo</a:t>
            </a:r>
          </a:p>
        </p:txBody>
      </p:sp>
      <p:sp>
        <p:nvSpPr>
          <p:cNvPr id="19" name="Picture Placeholder 5"/>
          <p:cNvSpPr>
            <a:spLocks noGrp="1"/>
          </p:cNvSpPr>
          <p:nvPr>
            <p:ph type="pic" sz="quarter" idx="21" hasCustomPrompt="1"/>
          </p:nvPr>
        </p:nvSpPr>
        <p:spPr>
          <a:xfrm>
            <a:off x="3454724" y="3926652"/>
            <a:ext cx="2610998" cy="988836"/>
          </a:xfrm>
          <a:prstGeom prst="rect">
            <a:avLst/>
          </a:prstGeom>
          <a:noFill/>
          <a:ln w="6350">
            <a:solidFill>
              <a:schemeClr val="tx2"/>
            </a:solidFill>
          </a:ln>
        </p:spPr>
        <p:txBody>
          <a:bodyPr vert="horz" anchor="t"/>
          <a:lstStyle>
            <a:lvl1pPr>
              <a:defRPr lang="en-US" sz="1969" noProof="0" dirty="0" smtClean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  <a:sym typeface="Gill Sans" charset="0"/>
              </a:defRPr>
            </a:lvl1pPr>
          </a:lstStyle>
          <a:p>
            <a:pPr lvl="0"/>
            <a:r>
              <a:rPr lang="fr-CA" noProof="0">
                <a:sym typeface="Gill Sans" charset="0"/>
              </a:rPr>
              <a:t>Ajouter un logo</a:t>
            </a:r>
          </a:p>
        </p:txBody>
      </p:sp>
      <p:sp>
        <p:nvSpPr>
          <p:cNvPr id="22" name="Picture Placeholder 5"/>
          <p:cNvSpPr>
            <a:spLocks noGrp="1"/>
          </p:cNvSpPr>
          <p:nvPr>
            <p:ph type="pic" sz="quarter" idx="23" hasCustomPrompt="1"/>
          </p:nvPr>
        </p:nvSpPr>
        <p:spPr>
          <a:xfrm>
            <a:off x="750862" y="5019709"/>
            <a:ext cx="2610998" cy="988836"/>
          </a:xfrm>
          <a:prstGeom prst="rect">
            <a:avLst/>
          </a:prstGeom>
          <a:noFill/>
          <a:ln w="6350">
            <a:solidFill>
              <a:schemeClr val="tx2"/>
            </a:solidFill>
          </a:ln>
        </p:spPr>
        <p:txBody>
          <a:bodyPr vert="horz" anchor="t"/>
          <a:lstStyle>
            <a:lvl1pPr marL="0" indent="0">
              <a:defRPr sz="1969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CA" noProof="0">
                <a:sym typeface="Gill Sans" charset="0"/>
              </a:rPr>
              <a:t>Ajouter un logo</a:t>
            </a:r>
          </a:p>
        </p:txBody>
      </p:sp>
      <p:sp>
        <p:nvSpPr>
          <p:cNvPr id="23" name="Picture Placeholder 5"/>
          <p:cNvSpPr>
            <a:spLocks noGrp="1"/>
          </p:cNvSpPr>
          <p:nvPr>
            <p:ph type="pic" sz="quarter" idx="24" hasCustomPrompt="1"/>
          </p:nvPr>
        </p:nvSpPr>
        <p:spPr>
          <a:xfrm>
            <a:off x="3440229" y="5019709"/>
            <a:ext cx="2610998" cy="988836"/>
          </a:xfrm>
          <a:prstGeom prst="rect">
            <a:avLst/>
          </a:prstGeom>
          <a:noFill/>
          <a:ln w="6350">
            <a:solidFill>
              <a:schemeClr val="tx2"/>
            </a:solidFill>
          </a:ln>
        </p:spPr>
        <p:txBody>
          <a:bodyPr vert="horz" anchor="t"/>
          <a:lstStyle>
            <a:lvl1pPr>
              <a:defRPr lang="en-US" sz="1969" noProof="0" dirty="0" smtClean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  <a:sym typeface="Gill Sans" charset="0"/>
              </a:defRPr>
            </a:lvl1pPr>
          </a:lstStyle>
          <a:p>
            <a:pPr lvl="0"/>
            <a:r>
              <a:rPr lang="fr-CA" noProof="0">
                <a:sym typeface="Gill Sans" charset="0"/>
              </a:rPr>
              <a:t>Ajouter un logo</a:t>
            </a:r>
          </a:p>
        </p:txBody>
      </p:sp>
      <p:sp>
        <p:nvSpPr>
          <p:cNvPr id="25" name="Picture Placeholder 5"/>
          <p:cNvSpPr>
            <a:spLocks noGrp="1"/>
          </p:cNvSpPr>
          <p:nvPr>
            <p:ph type="pic" sz="quarter" idx="26" hasCustomPrompt="1"/>
          </p:nvPr>
        </p:nvSpPr>
        <p:spPr>
          <a:xfrm>
            <a:off x="6130569" y="1740539"/>
            <a:ext cx="2610998" cy="988836"/>
          </a:xfrm>
          <a:prstGeom prst="rect">
            <a:avLst/>
          </a:prstGeom>
          <a:noFill/>
          <a:ln w="6350">
            <a:solidFill>
              <a:schemeClr val="tx2"/>
            </a:solidFill>
          </a:ln>
        </p:spPr>
        <p:txBody>
          <a:bodyPr vert="horz" anchor="t"/>
          <a:lstStyle>
            <a:lvl1pPr>
              <a:defRPr lang="en-US" sz="1969" noProof="0" dirty="0" smtClean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  <a:sym typeface="Gill Sans" charset="0"/>
              </a:defRPr>
            </a:lvl1pPr>
          </a:lstStyle>
          <a:p>
            <a:pPr lvl="0"/>
            <a:r>
              <a:rPr lang="fr-CA" noProof="0">
                <a:sym typeface="Gill Sans" charset="0"/>
              </a:rPr>
              <a:t>Ajouter un logo</a:t>
            </a:r>
          </a:p>
        </p:txBody>
      </p:sp>
      <p:sp>
        <p:nvSpPr>
          <p:cNvPr id="26" name="Picture Placeholder 5"/>
          <p:cNvSpPr>
            <a:spLocks noGrp="1"/>
          </p:cNvSpPr>
          <p:nvPr>
            <p:ph type="pic" sz="quarter" idx="27" hasCustomPrompt="1"/>
          </p:nvPr>
        </p:nvSpPr>
        <p:spPr>
          <a:xfrm>
            <a:off x="6130569" y="2833596"/>
            <a:ext cx="2610998" cy="988836"/>
          </a:xfrm>
          <a:prstGeom prst="rect">
            <a:avLst/>
          </a:prstGeom>
          <a:noFill/>
          <a:ln w="6350">
            <a:solidFill>
              <a:schemeClr val="tx2"/>
            </a:solidFill>
          </a:ln>
        </p:spPr>
        <p:txBody>
          <a:bodyPr vert="horz" anchor="t"/>
          <a:lstStyle>
            <a:lvl1pPr>
              <a:defRPr lang="en-US" sz="1969" noProof="0" dirty="0" smtClean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  <a:sym typeface="Gill Sans" charset="0"/>
              </a:defRPr>
            </a:lvl1pPr>
          </a:lstStyle>
          <a:p>
            <a:pPr lvl="0"/>
            <a:r>
              <a:rPr lang="fr-CA" noProof="0">
                <a:sym typeface="Gill Sans" charset="0"/>
              </a:rPr>
              <a:t>Ajouter un logo</a:t>
            </a:r>
          </a:p>
        </p:txBody>
      </p:sp>
      <p:sp>
        <p:nvSpPr>
          <p:cNvPr id="32" name="Title 7"/>
          <p:cNvSpPr>
            <a:spLocks noGrp="1"/>
          </p:cNvSpPr>
          <p:nvPr>
            <p:ph type="title" hasCustomPrompt="1"/>
          </p:nvPr>
        </p:nvSpPr>
        <p:spPr>
          <a:xfrm>
            <a:off x="762908" y="326608"/>
            <a:ext cx="10666185" cy="912038"/>
          </a:xfrm>
          <a:prstGeom prst="rect">
            <a:avLst/>
          </a:prstGeom>
        </p:spPr>
        <p:txBody>
          <a:bodyPr vert="horz" anchor="b"/>
          <a:lstStyle>
            <a:lvl1pPr algn="l">
              <a:lnSpc>
                <a:spcPct val="90000"/>
              </a:lnSpc>
              <a:defRPr sz="3375" b="1" baseline="0">
                <a:solidFill>
                  <a:srgbClr val="00ACCD"/>
                </a:solidFill>
                <a:latin typeface="Calibri"/>
                <a:cs typeface="Calibri"/>
              </a:defRPr>
            </a:lvl1pPr>
          </a:lstStyle>
          <a:p>
            <a:r>
              <a:rPr lang="fr-CA" noProof="0"/>
              <a:t>Titre</a:t>
            </a:r>
          </a:p>
        </p:txBody>
      </p:sp>
      <p:sp>
        <p:nvSpPr>
          <p:cNvPr id="31" name="Picture Placeholder 5"/>
          <p:cNvSpPr>
            <a:spLocks noGrp="1"/>
          </p:cNvSpPr>
          <p:nvPr>
            <p:ph type="pic" sz="quarter" idx="31" hasCustomPrompt="1"/>
          </p:nvPr>
        </p:nvSpPr>
        <p:spPr>
          <a:xfrm>
            <a:off x="8837227" y="3927947"/>
            <a:ext cx="2610998" cy="988836"/>
          </a:xfrm>
          <a:prstGeom prst="rect">
            <a:avLst/>
          </a:prstGeom>
          <a:noFill/>
          <a:ln w="6350">
            <a:solidFill>
              <a:schemeClr val="tx2"/>
            </a:solidFill>
          </a:ln>
        </p:spPr>
        <p:txBody>
          <a:bodyPr vert="horz" anchor="t"/>
          <a:lstStyle>
            <a:lvl1pPr>
              <a:defRPr lang="en-US" sz="1969" noProof="0" dirty="0" smtClean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  <a:sym typeface="Gill Sans" charset="0"/>
              </a:defRPr>
            </a:lvl1pPr>
          </a:lstStyle>
          <a:p>
            <a:pPr lvl="0"/>
            <a:r>
              <a:rPr lang="fr-CA" noProof="0">
                <a:sym typeface="Gill Sans" charset="0"/>
              </a:rPr>
              <a:t>Ajouter un logo</a:t>
            </a:r>
          </a:p>
        </p:txBody>
      </p:sp>
      <p:sp>
        <p:nvSpPr>
          <p:cNvPr id="33" name="Picture Placeholder 5"/>
          <p:cNvSpPr>
            <a:spLocks noGrp="1"/>
          </p:cNvSpPr>
          <p:nvPr>
            <p:ph type="pic" sz="quarter" idx="32" hasCustomPrompt="1"/>
          </p:nvPr>
        </p:nvSpPr>
        <p:spPr>
          <a:xfrm>
            <a:off x="8837227" y="5015938"/>
            <a:ext cx="2610998" cy="988836"/>
          </a:xfrm>
          <a:prstGeom prst="rect">
            <a:avLst/>
          </a:prstGeom>
          <a:noFill/>
          <a:ln w="6350">
            <a:solidFill>
              <a:schemeClr val="tx2"/>
            </a:solidFill>
          </a:ln>
        </p:spPr>
        <p:txBody>
          <a:bodyPr vert="horz" anchor="t"/>
          <a:lstStyle>
            <a:lvl1pPr>
              <a:defRPr lang="en-US" sz="1969" noProof="0" dirty="0" smtClean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  <a:sym typeface="Gill Sans" charset="0"/>
              </a:defRPr>
            </a:lvl1pPr>
          </a:lstStyle>
          <a:p>
            <a:pPr lvl="0"/>
            <a:r>
              <a:rPr lang="fr-CA" noProof="0">
                <a:sym typeface="Gill Sans" charset="0"/>
              </a:rPr>
              <a:t>Ajouter un logo</a:t>
            </a:r>
          </a:p>
        </p:txBody>
      </p:sp>
      <p:sp>
        <p:nvSpPr>
          <p:cNvPr id="34" name="Picture Placeholder 5"/>
          <p:cNvSpPr>
            <a:spLocks noGrp="1"/>
          </p:cNvSpPr>
          <p:nvPr>
            <p:ph type="pic" sz="quarter" idx="33" hasCustomPrompt="1"/>
          </p:nvPr>
        </p:nvSpPr>
        <p:spPr>
          <a:xfrm>
            <a:off x="6147375" y="3927947"/>
            <a:ext cx="2610998" cy="988836"/>
          </a:xfrm>
          <a:prstGeom prst="rect">
            <a:avLst/>
          </a:prstGeom>
          <a:noFill/>
          <a:ln w="6350">
            <a:solidFill>
              <a:schemeClr val="tx2"/>
            </a:solidFill>
          </a:ln>
        </p:spPr>
        <p:txBody>
          <a:bodyPr vert="horz" anchor="t"/>
          <a:lstStyle>
            <a:lvl1pPr>
              <a:defRPr lang="en-US" sz="1969" noProof="0" dirty="0" smtClean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  <a:sym typeface="Gill Sans" charset="0"/>
              </a:defRPr>
            </a:lvl1pPr>
          </a:lstStyle>
          <a:p>
            <a:pPr lvl="0"/>
            <a:r>
              <a:rPr lang="fr-CA" noProof="0">
                <a:sym typeface="Gill Sans" charset="0"/>
              </a:rPr>
              <a:t>Ajouter un logo</a:t>
            </a:r>
          </a:p>
        </p:txBody>
      </p:sp>
      <p:sp>
        <p:nvSpPr>
          <p:cNvPr id="36" name="Picture Placeholder 5"/>
          <p:cNvSpPr>
            <a:spLocks noGrp="1"/>
          </p:cNvSpPr>
          <p:nvPr>
            <p:ph type="pic" sz="quarter" idx="34" hasCustomPrompt="1"/>
          </p:nvPr>
        </p:nvSpPr>
        <p:spPr>
          <a:xfrm>
            <a:off x="6147375" y="5021003"/>
            <a:ext cx="2610998" cy="988836"/>
          </a:xfrm>
          <a:prstGeom prst="rect">
            <a:avLst/>
          </a:prstGeom>
          <a:noFill/>
          <a:ln w="6350">
            <a:solidFill>
              <a:schemeClr val="tx2"/>
            </a:solidFill>
          </a:ln>
        </p:spPr>
        <p:txBody>
          <a:bodyPr vert="horz" anchor="t"/>
          <a:lstStyle>
            <a:lvl1pPr>
              <a:defRPr lang="en-US" sz="1969" noProof="0" dirty="0" smtClean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  <a:sym typeface="Gill Sans" charset="0"/>
              </a:defRPr>
            </a:lvl1pPr>
          </a:lstStyle>
          <a:p>
            <a:pPr lvl="0"/>
            <a:r>
              <a:rPr lang="fr-CA" noProof="0">
                <a:sym typeface="Gill Sans" charset="0"/>
              </a:rPr>
              <a:t>Ajouter un logo</a:t>
            </a: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35"/>
          </p:nvPr>
        </p:nvSpPr>
        <p:spPr>
          <a:xfrm>
            <a:off x="797516" y="6375191"/>
            <a:ext cx="3860602" cy="36500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36"/>
          </p:nvPr>
        </p:nvSpPr>
        <p:spPr>
          <a:xfrm>
            <a:off x="11358562" y="6356821"/>
            <a:ext cx="833438" cy="365001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5017673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Client (20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7"/>
          <p:cNvSpPr>
            <a:spLocks noGrp="1"/>
          </p:cNvSpPr>
          <p:nvPr>
            <p:ph type="title" hasCustomPrompt="1"/>
          </p:nvPr>
        </p:nvSpPr>
        <p:spPr>
          <a:xfrm>
            <a:off x="762908" y="326608"/>
            <a:ext cx="10666185" cy="912038"/>
          </a:xfrm>
          <a:prstGeom prst="rect">
            <a:avLst/>
          </a:prstGeom>
        </p:spPr>
        <p:txBody>
          <a:bodyPr vert="horz" anchor="b"/>
          <a:lstStyle>
            <a:lvl1pPr algn="l">
              <a:lnSpc>
                <a:spcPct val="90000"/>
              </a:lnSpc>
              <a:defRPr sz="3375" b="1" baseline="0">
                <a:solidFill>
                  <a:srgbClr val="00ACCD"/>
                </a:solidFill>
                <a:latin typeface="Calibri"/>
                <a:cs typeface="Calibri"/>
              </a:defRPr>
            </a:lvl1pPr>
          </a:lstStyle>
          <a:p>
            <a:r>
              <a:rPr lang="fr-CA" noProof="0"/>
              <a:t>Titre</a:t>
            </a:r>
          </a:p>
        </p:txBody>
      </p:sp>
      <p:sp>
        <p:nvSpPr>
          <p:cNvPr id="28" name="Picture Placeholder 5"/>
          <p:cNvSpPr>
            <a:spLocks noGrp="1"/>
          </p:cNvSpPr>
          <p:nvPr>
            <p:ph type="pic" sz="quarter" idx="14" hasCustomPrompt="1"/>
          </p:nvPr>
        </p:nvSpPr>
        <p:spPr>
          <a:xfrm>
            <a:off x="750862" y="1740540"/>
            <a:ext cx="2610998" cy="788584"/>
          </a:xfrm>
          <a:prstGeom prst="rect">
            <a:avLst/>
          </a:prstGeom>
          <a:noFill/>
          <a:ln w="6350">
            <a:solidFill>
              <a:schemeClr val="tx2"/>
            </a:solidFill>
          </a:ln>
        </p:spPr>
        <p:txBody>
          <a:bodyPr vert="horz" anchor="t"/>
          <a:lstStyle>
            <a:lvl1pPr marL="0" indent="0">
              <a:defRPr sz="1969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CA" noProof="0">
                <a:sym typeface="Gill Sans" charset="0"/>
              </a:rPr>
              <a:t>Ajouter un logo</a:t>
            </a:r>
          </a:p>
        </p:txBody>
      </p:sp>
      <p:sp>
        <p:nvSpPr>
          <p:cNvPr id="29" name="Picture Placeholder 5"/>
          <p:cNvSpPr>
            <a:spLocks noGrp="1"/>
          </p:cNvSpPr>
          <p:nvPr>
            <p:ph type="pic" sz="quarter" idx="15" hasCustomPrompt="1"/>
          </p:nvPr>
        </p:nvSpPr>
        <p:spPr>
          <a:xfrm>
            <a:off x="3440716" y="1740540"/>
            <a:ext cx="2610998" cy="788584"/>
          </a:xfrm>
          <a:prstGeom prst="rect">
            <a:avLst/>
          </a:prstGeom>
          <a:noFill/>
          <a:ln w="6350">
            <a:solidFill>
              <a:schemeClr val="tx2"/>
            </a:solidFill>
          </a:ln>
        </p:spPr>
        <p:txBody>
          <a:bodyPr vert="horz" anchor="t"/>
          <a:lstStyle>
            <a:lvl1pPr>
              <a:defRPr lang="en-US" sz="1969" noProof="0" dirty="0" smtClean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  <a:sym typeface="Gill Sans" charset="0"/>
              </a:defRPr>
            </a:lvl1pPr>
          </a:lstStyle>
          <a:p>
            <a:pPr lvl="0"/>
            <a:r>
              <a:rPr lang="fr-CA" noProof="0">
                <a:sym typeface="Gill Sans" charset="0"/>
              </a:rPr>
              <a:t>Ajouter un logo</a:t>
            </a:r>
          </a:p>
        </p:txBody>
      </p:sp>
      <p:sp>
        <p:nvSpPr>
          <p:cNvPr id="50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8820422" y="1740540"/>
            <a:ext cx="2610998" cy="788584"/>
          </a:xfrm>
          <a:prstGeom prst="rect">
            <a:avLst/>
          </a:prstGeom>
          <a:noFill/>
          <a:ln w="6350">
            <a:solidFill>
              <a:schemeClr val="tx2"/>
            </a:solidFill>
          </a:ln>
        </p:spPr>
        <p:txBody>
          <a:bodyPr vert="horz" anchor="t"/>
          <a:lstStyle>
            <a:lvl1pPr>
              <a:defRPr lang="en-US" sz="1969" noProof="0" dirty="0" smtClean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  <a:sym typeface="Gill Sans" charset="0"/>
              </a:defRPr>
            </a:lvl1pPr>
          </a:lstStyle>
          <a:p>
            <a:pPr lvl="0"/>
            <a:r>
              <a:rPr lang="fr-CA" noProof="0">
                <a:sym typeface="Gill Sans" charset="0"/>
              </a:rPr>
              <a:t>Ajouter un logo</a:t>
            </a:r>
          </a:p>
        </p:txBody>
      </p:sp>
      <p:sp>
        <p:nvSpPr>
          <p:cNvPr id="51" name="Picture Placeholder 5"/>
          <p:cNvSpPr>
            <a:spLocks noGrp="1"/>
          </p:cNvSpPr>
          <p:nvPr>
            <p:ph type="pic" sz="quarter" idx="17" hasCustomPrompt="1"/>
          </p:nvPr>
        </p:nvSpPr>
        <p:spPr>
          <a:xfrm>
            <a:off x="750862" y="2602462"/>
            <a:ext cx="2610998" cy="788584"/>
          </a:xfrm>
          <a:prstGeom prst="rect">
            <a:avLst/>
          </a:prstGeom>
          <a:noFill/>
          <a:ln w="6350">
            <a:solidFill>
              <a:schemeClr val="tx2"/>
            </a:solidFill>
          </a:ln>
        </p:spPr>
        <p:txBody>
          <a:bodyPr vert="horz" anchor="t"/>
          <a:lstStyle>
            <a:lvl1pPr marL="0" indent="0">
              <a:defRPr sz="1969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CA" noProof="0">
                <a:sym typeface="Gill Sans" charset="0"/>
              </a:rPr>
              <a:t>Ajouter un logo</a:t>
            </a:r>
          </a:p>
        </p:txBody>
      </p:sp>
      <p:sp>
        <p:nvSpPr>
          <p:cNvPr id="52" name="Picture Placeholder 5"/>
          <p:cNvSpPr>
            <a:spLocks noGrp="1"/>
          </p:cNvSpPr>
          <p:nvPr>
            <p:ph type="pic" sz="quarter" idx="18" hasCustomPrompt="1"/>
          </p:nvPr>
        </p:nvSpPr>
        <p:spPr>
          <a:xfrm>
            <a:off x="3440716" y="2602462"/>
            <a:ext cx="2610998" cy="788584"/>
          </a:xfrm>
          <a:prstGeom prst="rect">
            <a:avLst/>
          </a:prstGeom>
          <a:noFill/>
          <a:ln w="6350">
            <a:solidFill>
              <a:schemeClr val="tx2"/>
            </a:solidFill>
          </a:ln>
        </p:spPr>
        <p:txBody>
          <a:bodyPr vert="horz" anchor="t"/>
          <a:lstStyle>
            <a:lvl1pPr>
              <a:defRPr lang="en-US" sz="1969" noProof="0" dirty="0" smtClean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  <a:sym typeface="Gill Sans" charset="0"/>
              </a:defRPr>
            </a:lvl1pPr>
          </a:lstStyle>
          <a:p>
            <a:pPr lvl="0"/>
            <a:r>
              <a:rPr lang="fr-CA" noProof="0">
                <a:sym typeface="Gill Sans" charset="0"/>
              </a:rPr>
              <a:t>Ajouter un logo</a:t>
            </a:r>
          </a:p>
        </p:txBody>
      </p:sp>
      <p:sp>
        <p:nvSpPr>
          <p:cNvPr id="53" name="Picture Placeholder 5"/>
          <p:cNvSpPr>
            <a:spLocks noGrp="1"/>
          </p:cNvSpPr>
          <p:nvPr>
            <p:ph type="pic" sz="quarter" idx="19" hasCustomPrompt="1"/>
          </p:nvPr>
        </p:nvSpPr>
        <p:spPr>
          <a:xfrm>
            <a:off x="8820422" y="2597397"/>
            <a:ext cx="2610998" cy="788584"/>
          </a:xfrm>
          <a:prstGeom prst="rect">
            <a:avLst/>
          </a:prstGeom>
          <a:noFill/>
          <a:ln w="6350">
            <a:solidFill>
              <a:schemeClr val="tx2"/>
            </a:solidFill>
          </a:ln>
        </p:spPr>
        <p:txBody>
          <a:bodyPr vert="horz" anchor="t"/>
          <a:lstStyle>
            <a:lvl1pPr>
              <a:defRPr lang="en-US" sz="1969" noProof="0" dirty="0" smtClean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  <a:sym typeface="Gill Sans" charset="0"/>
              </a:defRPr>
            </a:lvl1pPr>
          </a:lstStyle>
          <a:p>
            <a:pPr lvl="0"/>
            <a:r>
              <a:rPr lang="fr-CA" noProof="0">
                <a:sym typeface="Gill Sans" charset="0"/>
              </a:rPr>
              <a:t>Ajouter un logo</a:t>
            </a:r>
          </a:p>
        </p:txBody>
      </p:sp>
      <p:sp>
        <p:nvSpPr>
          <p:cNvPr id="54" name="Picture Placeholder 5"/>
          <p:cNvSpPr>
            <a:spLocks noGrp="1"/>
          </p:cNvSpPr>
          <p:nvPr>
            <p:ph type="pic" sz="quarter" idx="20" hasCustomPrompt="1"/>
          </p:nvPr>
        </p:nvSpPr>
        <p:spPr>
          <a:xfrm>
            <a:off x="750862" y="3464384"/>
            <a:ext cx="2610998" cy="788584"/>
          </a:xfrm>
          <a:prstGeom prst="rect">
            <a:avLst/>
          </a:prstGeom>
          <a:noFill/>
          <a:ln w="6350">
            <a:solidFill>
              <a:schemeClr val="tx2"/>
            </a:solidFill>
          </a:ln>
        </p:spPr>
        <p:txBody>
          <a:bodyPr vert="horz" anchor="t"/>
          <a:lstStyle>
            <a:lvl1pPr marL="0" indent="0">
              <a:defRPr sz="1969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CA" noProof="0">
                <a:sym typeface="Gill Sans" charset="0"/>
              </a:rPr>
              <a:t>Ajouter un logo</a:t>
            </a:r>
          </a:p>
        </p:txBody>
      </p:sp>
      <p:sp>
        <p:nvSpPr>
          <p:cNvPr id="55" name="Picture Placeholder 5"/>
          <p:cNvSpPr>
            <a:spLocks noGrp="1"/>
          </p:cNvSpPr>
          <p:nvPr>
            <p:ph type="pic" sz="quarter" idx="21" hasCustomPrompt="1"/>
          </p:nvPr>
        </p:nvSpPr>
        <p:spPr>
          <a:xfrm>
            <a:off x="3440716" y="3464384"/>
            <a:ext cx="2610998" cy="788584"/>
          </a:xfrm>
          <a:prstGeom prst="rect">
            <a:avLst/>
          </a:prstGeom>
          <a:noFill/>
          <a:ln w="6350">
            <a:solidFill>
              <a:schemeClr val="tx2"/>
            </a:solidFill>
          </a:ln>
        </p:spPr>
        <p:txBody>
          <a:bodyPr vert="horz" anchor="t"/>
          <a:lstStyle>
            <a:lvl1pPr>
              <a:defRPr lang="en-US" sz="1969" noProof="0" dirty="0" smtClean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  <a:sym typeface="Gill Sans" charset="0"/>
              </a:defRPr>
            </a:lvl1pPr>
          </a:lstStyle>
          <a:p>
            <a:pPr lvl="0"/>
            <a:r>
              <a:rPr lang="fr-CA" noProof="0">
                <a:sym typeface="Gill Sans" charset="0"/>
              </a:rPr>
              <a:t>Ajouter un logo</a:t>
            </a:r>
          </a:p>
        </p:txBody>
      </p:sp>
      <p:sp>
        <p:nvSpPr>
          <p:cNvPr id="56" name="Picture Placeholder 5"/>
          <p:cNvSpPr>
            <a:spLocks noGrp="1"/>
          </p:cNvSpPr>
          <p:nvPr>
            <p:ph type="pic" sz="quarter" idx="22" hasCustomPrompt="1"/>
          </p:nvPr>
        </p:nvSpPr>
        <p:spPr>
          <a:xfrm>
            <a:off x="8820422" y="3454254"/>
            <a:ext cx="2610998" cy="788584"/>
          </a:xfrm>
          <a:prstGeom prst="rect">
            <a:avLst/>
          </a:prstGeom>
          <a:noFill/>
          <a:ln w="6350">
            <a:solidFill>
              <a:schemeClr val="tx2"/>
            </a:solidFill>
          </a:ln>
        </p:spPr>
        <p:txBody>
          <a:bodyPr vert="horz" anchor="t"/>
          <a:lstStyle>
            <a:lvl1pPr>
              <a:defRPr lang="en-US" sz="1969" noProof="0" dirty="0" smtClean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  <a:sym typeface="Gill Sans" charset="0"/>
              </a:defRPr>
            </a:lvl1pPr>
          </a:lstStyle>
          <a:p>
            <a:pPr lvl="0"/>
            <a:r>
              <a:rPr lang="fr-CA" noProof="0">
                <a:sym typeface="Gill Sans" charset="0"/>
              </a:rPr>
              <a:t>Ajouter un logo</a:t>
            </a:r>
          </a:p>
        </p:txBody>
      </p:sp>
      <p:sp>
        <p:nvSpPr>
          <p:cNvPr id="57" name="Picture Placeholder 5"/>
          <p:cNvSpPr>
            <a:spLocks noGrp="1"/>
          </p:cNvSpPr>
          <p:nvPr>
            <p:ph type="pic" sz="quarter" idx="23" hasCustomPrompt="1"/>
          </p:nvPr>
        </p:nvSpPr>
        <p:spPr>
          <a:xfrm>
            <a:off x="750862" y="4326307"/>
            <a:ext cx="2610998" cy="788584"/>
          </a:xfrm>
          <a:prstGeom prst="rect">
            <a:avLst/>
          </a:prstGeom>
          <a:noFill/>
          <a:ln w="6350">
            <a:solidFill>
              <a:schemeClr val="tx2"/>
            </a:solidFill>
          </a:ln>
        </p:spPr>
        <p:txBody>
          <a:bodyPr vert="horz" anchor="t"/>
          <a:lstStyle>
            <a:lvl1pPr marL="0" indent="0">
              <a:defRPr sz="1969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CA" noProof="0">
                <a:sym typeface="Gill Sans" charset="0"/>
              </a:rPr>
              <a:t>Ajouter un logo</a:t>
            </a:r>
          </a:p>
        </p:txBody>
      </p:sp>
      <p:sp>
        <p:nvSpPr>
          <p:cNvPr id="58" name="Picture Placeholder 5"/>
          <p:cNvSpPr>
            <a:spLocks noGrp="1"/>
          </p:cNvSpPr>
          <p:nvPr>
            <p:ph type="pic" sz="quarter" idx="24" hasCustomPrompt="1"/>
          </p:nvPr>
        </p:nvSpPr>
        <p:spPr>
          <a:xfrm>
            <a:off x="3440229" y="4326307"/>
            <a:ext cx="2610998" cy="788584"/>
          </a:xfrm>
          <a:prstGeom prst="rect">
            <a:avLst/>
          </a:prstGeom>
          <a:noFill/>
          <a:ln w="6350">
            <a:solidFill>
              <a:schemeClr val="tx2"/>
            </a:solidFill>
          </a:ln>
        </p:spPr>
        <p:txBody>
          <a:bodyPr vert="horz" anchor="t"/>
          <a:lstStyle>
            <a:lvl1pPr>
              <a:defRPr lang="en-US" sz="1969" noProof="0" dirty="0" smtClean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  <a:sym typeface="Gill Sans" charset="0"/>
              </a:defRPr>
            </a:lvl1pPr>
          </a:lstStyle>
          <a:p>
            <a:pPr lvl="0"/>
            <a:r>
              <a:rPr lang="fr-CA" noProof="0">
                <a:sym typeface="Gill Sans" charset="0"/>
              </a:rPr>
              <a:t>Ajouter un logo</a:t>
            </a:r>
          </a:p>
        </p:txBody>
      </p:sp>
      <p:sp>
        <p:nvSpPr>
          <p:cNvPr id="60" name="Picture Placeholder 5"/>
          <p:cNvSpPr>
            <a:spLocks noGrp="1"/>
          </p:cNvSpPr>
          <p:nvPr>
            <p:ph type="pic" sz="quarter" idx="26" hasCustomPrompt="1"/>
          </p:nvPr>
        </p:nvSpPr>
        <p:spPr>
          <a:xfrm>
            <a:off x="6130569" y="1740540"/>
            <a:ext cx="2610998" cy="788584"/>
          </a:xfrm>
          <a:prstGeom prst="rect">
            <a:avLst/>
          </a:prstGeom>
          <a:noFill/>
          <a:ln w="6350">
            <a:solidFill>
              <a:schemeClr val="tx2"/>
            </a:solidFill>
          </a:ln>
        </p:spPr>
        <p:txBody>
          <a:bodyPr vert="horz" anchor="t"/>
          <a:lstStyle>
            <a:lvl1pPr>
              <a:defRPr lang="en-US" sz="1969" noProof="0" dirty="0" smtClean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  <a:sym typeface="Gill Sans" charset="0"/>
              </a:defRPr>
            </a:lvl1pPr>
          </a:lstStyle>
          <a:p>
            <a:pPr lvl="0"/>
            <a:r>
              <a:rPr lang="fr-CA" noProof="0">
                <a:sym typeface="Gill Sans" charset="0"/>
              </a:rPr>
              <a:t>Ajouter un logo</a:t>
            </a:r>
          </a:p>
        </p:txBody>
      </p:sp>
      <p:sp>
        <p:nvSpPr>
          <p:cNvPr id="61" name="Picture Placeholder 5"/>
          <p:cNvSpPr>
            <a:spLocks noGrp="1"/>
          </p:cNvSpPr>
          <p:nvPr>
            <p:ph type="pic" sz="quarter" idx="27" hasCustomPrompt="1"/>
          </p:nvPr>
        </p:nvSpPr>
        <p:spPr>
          <a:xfrm>
            <a:off x="6130569" y="2602462"/>
            <a:ext cx="2610998" cy="788584"/>
          </a:xfrm>
          <a:prstGeom prst="rect">
            <a:avLst/>
          </a:prstGeom>
          <a:noFill/>
          <a:ln w="6350">
            <a:solidFill>
              <a:schemeClr val="tx2"/>
            </a:solidFill>
          </a:ln>
        </p:spPr>
        <p:txBody>
          <a:bodyPr vert="horz" anchor="t"/>
          <a:lstStyle>
            <a:lvl1pPr>
              <a:defRPr lang="en-US" sz="1969" noProof="0" dirty="0" smtClean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  <a:sym typeface="Gill Sans" charset="0"/>
              </a:defRPr>
            </a:lvl1pPr>
          </a:lstStyle>
          <a:p>
            <a:pPr lvl="0"/>
            <a:r>
              <a:rPr lang="fr-CA" noProof="0">
                <a:sym typeface="Gill Sans" charset="0"/>
              </a:rPr>
              <a:t>Ajouter un logo</a:t>
            </a:r>
          </a:p>
        </p:txBody>
      </p:sp>
      <p:sp>
        <p:nvSpPr>
          <p:cNvPr id="62" name="Picture Placeholder 5"/>
          <p:cNvSpPr>
            <a:spLocks noGrp="1"/>
          </p:cNvSpPr>
          <p:nvPr>
            <p:ph type="pic" sz="quarter" idx="28" hasCustomPrompt="1"/>
          </p:nvPr>
        </p:nvSpPr>
        <p:spPr>
          <a:xfrm>
            <a:off x="6130569" y="3464384"/>
            <a:ext cx="2610998" cy="788584"/>
          </a:xfrm>
          <a:prstGeom prst="rect">
            <a:avLst/>
          </a:prstGeom>
          <a:noFill/>
          <a:ln w="6350">
            <a:solidFill>
              <a:schemeClr val="tx2"/>
            </a:solidFill>
          </a:ln>
        </p:spPr>
        <p:txBody>
          <a:bodyPr vert="horz" anchor="t"/>
          <a:lstStyle>
            <a:lvl1pPr>
              <a:defRPr lang="en-US" sz="1969" noProof="0" dirty="0" smtClean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  <a:sym typeface="Gill Sans" charset="0"/>
              </a:defRPr>
            </a:lvl1pPr>
          </a:lstStyle>
          <a:p>
            <a:pPr lvl="0"/>
            <a:r>
              <a:rPr lang="fr-CA" noProof="0">
                <a:sym typeface="Gill Sans" charset="0"/>
              </a:rPr>
              <a:t>Ajouter un logo</a:t>
            </a:r>
          </a:p>
        </p:txBody>
      </p:sp>
      <p:sp>
        <p:nvSpPr>
          <p:cNvPr id="64" name="Picture Placeholder 5"/>
          <p:cNvSpPr>
            <a:spLocks noGrp="1"/>
          </p:cNvSpPr>
          <p:nvPr>
            <p:ph type="pic" sz="quarter" idx="51" hasCustomPrompt="1"/>
          </p:nvPr>
        </p:nvSpPr>
        <p:spPr>
          <a:xfrm>
            <a:off x="753660" y="5189920"/>
            <a:ext cx="2610998" cy="788584"/>
          </a:xfrm>
          <a:prstGeom prst="rect">
            <a:avLst/>
          </a:prstGeom>
          <a:noFill/>
          <a:ln w="6350">
            <a:solidFill>
              <a:schemeClr val="tx2"/>
            </a:solidFill>
          </a:ln>
        </p:spPr>
        <p:txBody>
          <a:bodyPr vert="horz" anchor="t"/>
          <a:lstStyle>
            <a:lvl1pPr marL="0" indent="0">
              <a:defRPr sz="1969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CA" noProof="0">
                <a:sym typeface="Gill Sans" charset="0"/>
              </a:rPr>
              <a:t>Ajouter un logo</a:t>
            </a:r>
          </a:p>
        </p:txBody>
      </p:sp>
      <p:sp>
        <p:nvSpPr>
          <p:cNvPr id="65" name="Picture Placeholder 5"/>
          <p:cNvSpPr>
            <a:spLocks noGrp="1"/>
          </p:cNvSpPr>
          <p:nvPr>
            <p:ph type="pic" sz="quarter" idx="52" hasCustomPrompt="1"/>
          </p:nvPr>
        </p:nvSpPr>
        <p:spPr>
          <a:xfrm>
            <a:off x="3443027" y="5189920"/>
            <a:ext cx="2610998" cy="788584"/>
          </a:xfrm>
          <a:prstGeom prst="rect">
            <a:avLst/>
          </a:prstGeom>
          <a:noFill/>
          <a:ln w="6350">
            <a:solidFill>
              <a:schemeClr val="tx2"/>
            </a:solidFill>
          </a:ln>
        </p:spPr>
        <p:txBody>
          <a:bodyPr vert="horz" anchor="t"/>
          <a:lstStyle>
            <a:lvl1pPr>
              <a:defRPr lang="en-US" sz="1969" noProof="0" dirty="0" smtClean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  <a:sym typeface="Gill Sans" charset="0"/>
              </a:defRPr>
            </a:lvl1pPr>
          </a:lstStyle>
          <a:p>
            <a:pPr lvl="0"/>
            <a:r>
              <a:rPr lang="fr-CA" noProof="0">
                <a:sym typeface="Gill Sans" charset="0"/>
              </a:rPr>
              <a:t>Ajouter un logo</a:t>
            </a:r>
          </a:p>
        </p:txBody>
      </p:sp>
      <p:sp>
        <p:nvSpPr>
          <p:cNvPr id="68" name="Picture Placeholder 5"/>
          <p:cNvSpPr>
            <a:spLocks noGrp="1"/>
          </p:cNvSpPr>
          <p:nvPr>
            <p:ph type="pic" sz="quarter" idx="53" hasCustomPrompt="1"/>
          </p:nvPr>
        </p:nvSpPr>
        <p:spPr>
          <a:xfrm>
            <a:off x="8823219" y="4322528"/>
            <a:ext cx="2610998" cy="788584"/>
          </a:xfrm>
          <a:prstGeom prst="rect">
            <a:avLst/>
          </a:prstGeom>
          <a:noFill/>
          <a:ln w="6350">
            <a:solidFill>
              <a:schemeClr val="tx2"/>
            </a:solidFill>
          </a:ln>
        </p:spPr>
        <p:txBody>
          <a:bodyPr vert="horz" anchor="t"/>
          <a:lstStyle>
            <a:lvl1pPr>
              <a:defRPr lang="en-US" sz="1969" noProof="0" dirty="0" smtClean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  <a:sym typeface="Gill Sans" charset="0"/>
              </a:defRPr>
            </a:lvl1pPr>
          </a:lstStyle>
          <a:p>
            <a:pPr lvl="0"/>
            <a:r>
              <a:rPr lang="fr-CA" noProof="0">
                <a:sym typeface="Gill Sans" charset="0"/>
              </a:rPr>
              <a:t>Ajouter un logo</a:t>
            </a:r>
          </a:p>
        </p:txBody>
      </p:sp>
      <p:sp>
        <p:nvSpPr>
          <p:cNvPr id="69" name="Picture Placeholder 5"/>
          <p:cNvSpPr>
            <a:spLocks noGrp="1"/>
          </p:cNvSpPr>
          <p:nvPr>
            <p:ph type="pic" sz="quarter" idx="54" hasCustomPrompt="1"/>
          </p:nvPr>
        </p:nvSpPr>
        <p:spPr>
          <a:xfrm>
            <a:off x="8823219" y="5179385"/>
            <a:ext cx="2610998" cy="788584"/>
          </a:xfrm>
          <a:prstGeom prst="rect">
            <a:avLst/>
          </a:prstGeom>
          <a:noFill/>
          <a:ln w="6350">
            <a:solidFill>
              <a:schemeClr val="tx2"/>
            </a:solidFill>
          </a:ln>
        </p:spPr>
        <p:txBody>
          <a:bodyPr vert="horz" anchor="t"/>
          <a:lstStyle>
            <a:lvl1pPr>
              <a:defRPr lang="en-US" sz="1969" noProof="0" dirty="0" smtClean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  <a:sym typeface="Gill Sans" charset="0"/>
              </a:defRPr>
            </a:lvl1pPr>
          </a:lstStyle>
          <a:p>
            <a:pPr lvl="0"/>
            <a:r>
              <a:rPr lang="fr-CA" noProof="0">
                <a:sym typeface="Gill Sans" charset="0"/>
              </a:rPr>
              <a:t>Ajouter un logo</a:t>
            </a:r>
          </a:p>
        </p:txBody>
      </p:sp>
      <p:sp>
        <p:nvSpPr>
          <p:cNvPr id="70" name="Picture Placeholder 5"/>
          <p:cNvSpPr>
            <a:spLocks noGrp="1"/>
          </p:cNvSpPr>
          <p:nvPr>
            <p:ph type="pic" sz="quarter" idx="55" hasCustomPrompt="1"/>
          </p:nvPr>
        </p:nvSpPr>
        <p:spPr>
          <a:xfrm>
            <a:off x="6133367" y="4327593"/>
            <a:ext cx="2610998" cy="788584"/>
          </a:xfrm>
          <a:prstGeom prst="rect">
            <a:avLst/>
          </a:prstGeom>
          <a:noFill/>
          <a:ln w="6350">
            <a:solidFill>
              <a:schemeClr val="tx2"/>
            </a:solidFill>
          </a:ln>
        </p:spPr>
        <p:txBody>
          <a:bodyPr vert="horz" anchor="t"/>
          <a:lstStyle>
            <a:lvl1pPr>
              <a:defRPr lang="en-US" sz="1969" noProof="0" dirty="0" smtClean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  <a:sym typeface="Gill Sans" charset="0"/>
              </a:defRPr>
            </a:lvl1pPr>
          </a:lstStyle>
          <a:p>
            <a:pPr lvl="0"/>
            <a:r>
              <a:rPr lang="fr-CA" noProof="0">
                <a:sym typeface="Gill Sans" charset="0"/>
              </a:rPr>
              <a:t>Ajouter un logo</a:t>
            </a:r>
          </a:p>
        </p:txBody>
      </p:sp>
      <p:sp>
        <p:nvSpPr>
          <p:cNvPr id="71" name="Picture Placeholder 5"/>
          <p:cNvSpPr>
            <a:spLocks noGrp="1"/>
          </p:cNvSpPr>
          <p:nvPr>
            <p:ph type="pic" sz="quarter" idx="56" hasCustomPrompt="1"/>
          </p:nvPr>
        </p:nvSpPr>
        <p:spPr>
          <a:xfrm>
            <a:off x="6133367" y="5189515"/>
            <a:ext cx="2610998" cy="788584"/>
          </a:xfrm>
          <a:prstGeom prst="rect">
            <a:avLst/>
          </a:prstGeom>
          <a:noFill/>
          <a:ln w="6350">
            <a:solidFill>
              <a:schemeClr val="tx2"/>
            </a:solidFill>
          </a:ln>
        </p:spPr>
        <p:txBody>
          <a:bodyPr vert="horz" anchor="t"/>
          <a:lstStyle>
            <a:lvl1pPr>
              <a:defRPr lang="en-US" sz="1969" noProof="0" dirty="0" smtClean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  <a:sym typeface="Gill Sans" charset="0"/>
              </a:defRPr>
            </a:lvl1pPr>
          </a:lstStyle>
          <a:p>
            <a:pPr lvl="0"/>
            <a:r>
              <a:rPr lang="fr-CA" noProof="0">
                <a:sym typeface="Gill Sans" charset="0"/>
              </a:rPr>
              <a:t>Ajouter un logo</a:t>
            </a: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57"/>
          </p:nvPr>
        </p:nvSpPr>
        <p:spPr>
          <a:xfrm>
            <a:off x="797516" y="6375191"/>
            <a:ext cx="3860602" cy="36500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58"/>
          </p:nvPr>
        </p:nvSpPr>
        <p:spPr>
          <a:xfrm>
            <a:off x="11358562" y="6356821"/>
            <a:ext cx="833438" cy="365001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4870579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iste de cli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ext Placeholder 11"/>
          <p:cNvSpPr>
            <a:spLocks noGrp="1"/>
          </p:cNvSpPr>
          <p:nvPr>
            <p:ph type="body" sz="quarter" idx="22" hasCustomPrompt="1"/>
          </p:nvPr>
        </p:nvSpPr>
        <p:spPr>
          <a:xfrm>
            <a:off x="764545" y="1855508"/>
            <a:ext cx="3458092" cy="615656"/>
          </a:xfrm>
          <a:prstGeom prst="rect">
            <a:avLst/>
          </a:prstGeom>
        </p:spPr>
        <p:txBody>
          <a:bodyPr vert="horz" tIns="0" anchor="ctr"/>
          <a:lstStyle>
            <a:lvl1pPr marL="0" indent="0" algn="l">
              <a:spcAft>
                <a:spcPts val="844"/>
              </a:spcAft>
              <a:buFont typeface="Arial"/>
              <a:buNone/>
              <a:defRPr sz="1687" b="0" baseline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CA" noProof="0"/>
              <a:t>Nom de la compagnie</a:t>
            </a:r>
          </a:p>
        </p:txBody>
      </p:sp>
      <p:sp>
        <p:nvSpPr>
          <p:cNvPr id="50" name="Text Placeholder 11"/>
          <p:cNvSpPr>
            <a:spLocks noGrp="1"/>
          </p:cNvSpPr>
          <p:nvPr>
            <p:ph type="body" sz="quarter" idx="31" hasCustomPrompt="1"/>
          </p:nvPr>
        </p:nvSpPr>
        <p:spPr>
          <a:xfrm>
            <a:off x="4371092" y="1855508"/>
            <a:ext cx="3458092" cy="615656"/>
          </a:xfrm>
          <a:prstGeom prst="rect">
            <a:avLst/>
          </a:prstGeom>
        </p:spPr>
        <p:txBody>
          <a:bodyPr vert="horz" tIns="0" anchor="ctr"/>
          <a:lstStyle>
            <a:lvl1pPr marL="0" indent="0" algn="l">
              <a:spcAft>
                <a:spcPts val="844"/>
              </a:spcAft>
              <a:buFont typeface="Arial"/>
              <a:buNone/>
              <a:defRPr sz="1687" b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CA" noProof="0"/>
              <a:t>Nom de la compagnie</a:t>
            </a:r>
          </a:p>
        </p:txBody>
      </p:sp>
      <p:sp>
        <p:nvSpPr>
          <p:cNvPr id="51" name="Text Placeholder 11"/>
          <p:cNvSpPr>
            <a:spLocks noGrp="1"/>
          </p:cNvSpPr>
          <p:nvPr>
            <p:ph type="body" sz="quarter" idx="32" hasCustomPrompt="1"/>
          </p:nvPr>
        </p:nvSpPr>
        <p:spPr>
          <a:xfrm>
            <a:off x="7977640" y="1855508"/>
            <a:ext cx="3458092" cy="615656"/>
          </a:xfrm>
          <a:prstGeom prst="rect">
            <a:avLst/>
          </a:prstGeom>
        </p:spPr>
        <p:txBody>
          <a:bodyPr vert="horz" tIns="0" anchor="ctr"/>
          <a:lstStyle>
            <a:lvl1pPr marL="0" indent="0" algn="l">
              <a:spcAft>
                <a:spcPts val="844"/>
              </a:spcAft>
              <a:buFont typeface="Arial"/>
              <a:buNone/>
              <a:defRPr sz="1687" b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CA" noProof="0"/>
              <a:t>Nom de la compagnie</a:t>
            </a:r>
          </a:p>
        </p:txBody>
      </p:sp>
      <p:sp>
        <p:nvSpPr>
          <p:cNvPr id="52" name="Text Placeholder 11"/>
          <p:cNvSpPr>
            <a:spLocks noGrp="1"/>
          </p:cNvSpPr>
          <p:nvPr>
            <p:ph type="body" sz="quarter" idx="33" hasCustomPrompt="1"/>
          </p:nvPr>
        </p:nvSpPr>
        <p:spPr>
          <a:xfrm>
            <a:off x="764545" y="2546649"/>
            <a:ext cx="3458092" cy="615656"/>
          </a:xfrm>
          <a:prstGeom prst="rect">
            <a:avLst/>
          </a:prstGeom>
        </p:spPr>
        <p:txBody>
          <a:bodyPr vert="horz" tIns="0" anchor="ctr"/>
          <a:lstStyle>
            <a:lvl1pPr marL="0" indent="0" algn="l">
              <a:spcAft>
                <a:spcPts val="844"/>
              </a:spcAft>
              <a:buFont typeface="Arial"/>
              <a:buNone/>
              <a:defRPr sz="1687" b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CA" noProof="0"/>
              <a:t>Nom de la compagnie</a:t>
            </a:r>
          </a:p>
        </p:txBody>
      </p:sp>
      <p:sp>
        <p:nvSpPr>
          <p:cNvPr id="55" name="Text Placeholder 11"/>
          <p:cNvSpPr>
            <a:spLocks noGrp="1"/>
          </p:cNvSpPr>
          <p:nvPr>
            <p:ph type="body" sz="quarter" idx="36" hasCustomPrompt="1"/>
          </p:nvPr>
        </p:nvSpPr>
        <p:spPr>
          <a:xfrm>
            <a:off x="764545" y="3237791"/>
            <a:ext cx="3458092" cy="615656"/>
          </a:xfrm>
          <a:prstGeom prst="rect">
            <a:avLst/>
          </a:prstGeom>
        </p:spPr>
        <p:txBody>
          <a:bodyPr vert="horz" tIns="0" anchor="ctr"/>
          <a:lstStyle>
            <a:lvl1pPr marL="0" indent="0" algn="l">
              <a:spcAft>
                <a:spcPts val="844"/>
              </a:spcAft>
              <a:buFont typeface="Arial"/>
              <a:buNone/>
              <a:defRPr sz="1687" b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CA" noProof="0"/>
              <a:t>Nom de la compagnie</a:t>
            </a:r>
          </a:p>
        </p:txBody>
      </p:sp>
      <p:sp>
        <p:nvSpPr>
          <p:cNvPr id="58" name="Text Placeholder 11"/>
          <p:cNvSpPr>
            <a:spLocks noGrp="1"/>
          </p:cNvSpPr>
          <p:nvPr>
            <p:ph type="body" sz="quarter" idx="39" hasCustomPrompt="1"/>
          </p:nvPr>
        </p:nvSpPr>
        <p:spPr>
          <a:xfrm>
            <a:off x="764545" y="3928933"/>
            <a:ext cx="3458092" cy="615656"/>
          </a:xfrm>
          <a:prstGeom prst="rect">
            <a:avLst/>
          </a:prstGeom>
        </p:spPr>
        <p:txBody>
          <a:bodyPr vert="horz" tIns="0" anchor="ctr"/>
          <a:lstStyle>
            <a:lvl1pPr marL="0" indent="0" algn="l">
              <a:spcAft>
                <a:spcPts val="844"/>
              </a:spcAft>
              <a:buFont typeface="Arial"/>
              <a:buNone/>
              <a:defRPr sz="1687" b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CA" noProof="0"/>
              <a:t>Nom de la compagnie</a:t>
            </a:r>
          </a:p>
        </p:txBody>
      </p:sp>
      <p:sp>
        <p:nvSpPr>
          <p:cNvPr id="61" name="Text Placeholder 11"/>
          <p:cNvSpPr>
            <a:spLocks noGrp="1"/>
          </p:cNvSpPr>
          <p:nvPr>
            <p:ph type="body" sz="quarter" idx="42" hasCustomPrompt="1"/>
          </p:nvPr>
        </p:nvSpPr>
        <p:spPr>
          <a:xfrm>
            <a:off x="764545" y="4620074"/>
            <a:ext cx="3458092" cy="615656"/>
          </a:xfrm>
          <a:prstGeom prst="rect">
            <a:avLst/>
          </a:prstGeom>
        </p:spPr>
        <p:txBody>
          <a:bodyPr vert="horz" tIns="0" anchor="ctr"/>
          <a:lstStyle>
            <a:lvl1pPr marL="0" indent="0" algn="l">
              <a:spcAft>
                <a:spcPts val="844"/>
              </a:spcAft>
              <a:buFont typeface="Arial"/>
              <a:buNone/>
              <a:defRPr sz="1687" b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CA" noProof="0"/>
              <a:t>Nom de la compagnie</a:t>
            </a:r>
          </a:p>
        </p:txBody>
      </p:sp>
      <p:sp>
        <p:nvSpPr>
          <p:cNvPr id="64" name="Text Placeholder 11"/>
          <p:cNvSpPr>
            <a:spLocks noGrp="1"/>
          </p:cNvSpPr>
          <p:nvPr>
            <p:ph type="body" sz="quarter" idx="45" hasCustomPrompt="1"/>
          </p:nvPr>
        </p:nvSpPr>
        <p:spPr>
          <a:xfrm>
            <a:off x="764545" y="5311216"/>
            <a:ext cx="3458092" cy="615656"/>
          </a:xfrm>
          <a:prstGeom prst="rect">
            <a:avLst/>
          </a:prstGeom>
        </p:spPr>
        <p:txBody>
          <a:bodyPr vert="horz" tIns="0" anchor="ctr"/>
          <a:lstStyle>
            <a:lvl1pPr marL="0" indent="0" algn="l">
              <a:spcAft>
                <a:spcPts val="844"/>
              </a:spcAft>
              <a:buFont typeface="Arial"/>
              <a:buNone/>
              <a:defRPr sz="1687" b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CA" noProof="0"/>
              <a:t>Nom de la compagnie</a:t>
            </a:r>
          </a:p>
        </p:txBody>
      </p:sp>
      <p:sp>
        <p:nvSpPr>
          <p:cNvPr id="65" name="Text Placeholder 11"/>
          <p:cNvSpPr>
            <a:spLocks noGrp="1"/>
          </p:cNvSpPr>
          <p:nvPr>
            <p:ph type="body" sz="quarter" idx="46" hasCustomPrompt="1"/>
          </p:nvPr>
        </p:nvSpPr>
        <p:spPr>
          <a:xfrm>
            <a:off x="4371092" y="5311216"/>
            <a:ext cx="3458092" cy="615656"/>
          </a:xfrm>
          <a:prstGeom prst="rect">
            <a:avLst/>
          </a:prstGeom>
        </p:spPr>
        <p:txBody>
          <a:bodyPr vert="horz" tIns="0" anchor="ctr"/>
          <a:lstStyle>
            <a:lvl1pPr marL="0" indent="0" algn="l">
              <a:spcAft>
                <a:spcPts val="844"/>
              </a:spcAft>
              <a:buFont typeface="Arial"/>
              <a:buNone/>
              <a:defRPr sz="1687" b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CA" noProof="0"/>
              <a:t>Nom de la compagnie</a:t>
            </a:r>
          </a:p>
        </p:txBody>
      </p:sp>
      <p:sp>
        <p:nvSpPr>
          <p:cNvPr id="66" name="Text Placeholder 11"/>
          <p:cNvSpPr>
            <a:spLocks noGrp="1"/>
          </p:cNvSpPr>
          <p:nvPr>
            <p:ph type="body" sz="quarter" idx="47" hasCustomPrompt="1"/>
          </p:nvPr>
        </p:nvSpPr>
        <p:spPr>
          <a:xfrm>
            <a:off x="7977640" y="5311216"/>
            <a:ext cx="3458092" cy="615656"/>
          </a:xfrm>
          <a:prstGeom prst="rect">
            <a:avLst/>
          </a:prstGeom>
        </p:spPr>
        <p:txBody>
          <a:bodyPr vert="horz" tIns="0" anchor="ctr"/>
          <a:lstStyle>
            <a:lvl1pPr marL="0" indent="0" algn="l">
              <a:spcAft>
                <a:spcPts val="844"/>
              </a:spcAft>
              <a:buFont typeface="Arial"/>
              <a:buNone/>
              <a:defRPr sz="1687" b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CA" noProof="0"/>
              <a:t>Nom de la compagnie</a:t>
            </a:r>
          </a:p>
        </p:txBody>
      </p:sp>
      <p:sp>
        <p:nvSpPr>
          <p:cNvPr id="67" name="Text Placeholder 11"/>
          <p:cNvSpPr>
            <a:spLocks noGrp="1"/>
          </p:cNvSpPr>
          <p:nvPr>
            <p:ph type="body" sz="quarter" idx="48" hasCustomPrompt="1"/>
          </p:nvPr>
        </p:nvSpPr>
        <p:spPr>
          <a:xfrm>
            <a:off x="4378015" y="2546649"/>
            <a:ext cx="3458092" cy="615656"/>
          </a:xfrm>
          <a:prstGeom prst="rect">
            <a:avLst/>
          </a:prstGeom>
        </p:spPr>
        <p:txBody>
          <a:bodyPr vert="horz" tIns="0" anchor="ctr"/>
          <a:lstStyle>
            <a:lvl1pPr marL="0" indent="0" algn="l">
              <a:spcAft>
                <a:spcPts val="844"/>
              </a:spcAft>
              <a:buFont typeface="Arial"/>
              <a:buNone/>
              <a:defRPr sz="1687" b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CA" noProof="0"/>
              <a:t>Nom de la compagnie</a:t>
            </a:r>
          </a:p>
        </p:txBody>
      </p:sp>
      <p:sp>
        <p:nvSpPr>
          <p:cNvPr id="68" name="Text Placeholder 11"/>
          <p:cNvSpPr>
            <a:spLocks noGrp="1"/>
          </p:cNvSpPr>
          <p:nvPr>
            <p:ph type="body" sz="quarter" idx="49" hasCustomPrompt="1"/>
          </p:nvPr>
        </p:nvSpPr>
        <p:spPr>
          <a:xfrm>
            <a:off x="4378015" y="3237791"/>
            <a:ext cx="3458092" cy="615656"/>
          </a:xfrm>
          <a:prstGeom prst="rect">
            <a:avLst/>
          </a:prstGeom>
        </p:spPr>
        <p:txBody>
          <a:bodyPr vert="horz" tIns="0" anchor="ctr"/>
          <a:lstStyle>
            <a:lvl1pPr marL="0" indent="0" algn="l">
              <a:spcAft>
                <a:spcPts val="844"/>
              </a:spcAft>
              <a:buFont typeface="Arial"/>
              <a:buNone/>
              <a:defRPr sz="1687" b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CA" noProof="0"/>
              <a:t>Nom de la compagnie</a:t>
            </a:r>
          </a:p>
        </p:txBody>
      </p:sp>
      <p:sp>
        <p:nvSpPr>
          <p:cNvPr id="69" name="Text Placeholder 11"/>
          <p:cNvSpPr>
            <a:spLocks noGrp="1"/>
          </p:cNvSpPr>
          <p:nvPr>
            <p:ph type="body" sz="quarter" idx="50" hasCustomPrompt="1"/>
          </p:nvPr>
        </p:nvSpPr>
        <p:spPr>
          <a:xfrm>
            <a:off x="4378015" y="3928933"/>
            <a:ext cx="3458092" cy="615656"/>
          </a:xfrm>
          <a:prstGeom prst="rect">
            <a:avLst/>
          </a:prstGeom>
        </p:spPr>
        <p:txBody>
          <a:bodyPr vert="horz" tIns="0" anchor="ctr"/>
          <a:lstStyle>
            <a:lvl1pPr marL="0" indent="0" algn="l">
              <a:spcAft>
                <a:spcPts val="844"/>
              </a:spcAft>
              <a:buFont typeface="Arial"/>
              <a:buNone/>
              <a:defRPr sz="1687" b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CA" noProof="0"/>
              <a:t>Nom de la compagnie</a:t>
            </a:r>
          </a:p>
        </p:txBody>
      </p:sp>
      <p:sp>
        <p:nvSpPr>
          <p:cNvPr id="70" name="Text Placeholder 11"/>
          <p:cNvSpPr>
            <a:spLocks noGrp="1"/>
          </p:cNvSpPr>
          <p:nvPr>
            <p:ph type="body" sz="quarter" idx="51" hasCustomPrompt="1"/>
          </p:nvPr>
        </p:nvSpPr>
        <p:spPr>
          <a:xfrm>
            <a:off x="4378015" y="4620074"/>
            <a:ext cx="3458092" cy="615656"/>
          </a:xfrm>
          <a:prstGeom prst="rect">
            <a:avLst/>
          </a:prstGeom>
        </p:spPr>
        <p:txBody>
          <a:bodyPr vert="horz" tIns="0" anchor="ctr"/>
          <a:lstStyle>
            <a:lvl1pPr marL="0" indent="0" algn="l">
              <a:spcAft>
                <a:spcPts val="844"/>
              </a:spcAft>
              <a:buFont typeface="Arial"/>
              <a:buNone/>
              <a:defRPr sz="1687" b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CA" noProof="0"/>
              <a:t>Nom de la compagnie</a:t>
            </a:r>
          </a:p>
        </p:txBody>
      </p:sp>
      <p:sp>
        <p:nvSpPr>
          <p:cNvPr id="71" name="Text Placeholder 11"/>
          <p:cNvSpPr>
            <a:spLocks noGrp="1"/>
          </p:cNvSpPr>
          <p:nvPr>
            <p:ph type="body" sz="quarter" idx="52" hasCustomPrompt="1"/>
          </p:nvPr>
        </p:nvSpPr>
        <p:spPr>
          <a:xfrm>
            <a:off x="7977640" y="2546649"/>
            <a:ext cx="3458092" cy="615656"/>
          </a:xfrm>
          <a:prstGeom prst="rect">
            <a:avLst/>
          </a:prstGeom>
        </p:spPr>
        <p:txBody>
          <a:bodyPr vert="horz" tIns="0" anchor="ctr"/>
          <a:lstStyle>
            <a:lvl1pPr marL="0" indent="0" algn="l">
              <a:spcAft>
                <a:spcPts val="844"/>
              </a:spcAft>
              <a:buFont typeface="Arial"/>
              <a:buNone/>
              <a:defRPr sz="1687" b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CA" noProof="0"/>
              <a:t>Nom de la compagnie</a:t>
            </a:r>
          </a:p>
        </p:txBody>
      </p:sp>
      <p:sp>
        <p:nvSpPr>
          <p:cNvPr id="72" name="Text Placeholder 11"/>
          <p:cNvSpPr>
            <a:spLocks noGrp="1"/>
          </p:cNvSpPr>
          <p:nvPr>
            <p:ph type="body" sz="quarter" idx="53" hasCustomPrompt="1"/>
          </p:nvPr>
        </p:nvSpPr>
        <p:spPr>
          <a:xfrm>
            <a:off x="7977640" y="3237791"/>
            <a:ext cx="3458092" cy="615656"/>
          </a:xfrm>
          <a:prstGeom prst="rect">
            <a:avLst/>
          </a:prstGeom>
        </p:spPr>
        <p:txBody>
          <a:bodyPr vert="horz" tIns="0" anchor="ctr"/>
          <a:lstStyle>
            <a:lvl1pPr marL="0" indent="0" algn="l">
              <a:spcAft>
                <a:spcPts val="844"/>
              </a:spcAft>
              <a:buFont typeface="Arial"/>
              <a:buNone/>
              <a:defRPr sz="1687" b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CA" noProof="0"/>
              <a:t>Nom de la compagnie</a:t>
            </a:r>
          </a:p>
        </p:txBody>
      </p:sp>
      <p:sp>
        <p:nvSpPr>
          <p:cNvPr id="73" name="Text Placeholder 11"/>
          <p:cNvSpPr>
            <a:spLocks noGrp="1"/>
          </p:cNvSpPr>
          <p:nvPr>
            <p:ph type="body" sz="quarter" idx="54" hasCustomPrompt="1"/>
          </p:nvPr>
        </p:nvSpPr>
        <p:spPr>
          <a:xfrm>
            <a:off x="7977640" y="3928933"/>
            <a:ext cx="3458092" cy="615656"/>
          </a:xfrm>
          <a:prstGeom prst="rect">
            <a:avLst/>
          </a:prstGeom>
        </p:spPr>
        <p:txBody>
          <a:bodyPr vert="horz" tIns="0" anchor="ctr"/>
          <a:lstStyle>
            <a:lvl1pPr marL="0" indent="0" algn="l">
              <a:spcAft>
                <a:spcPts val="844"/>
              </a:spcAft>
              <a:buFont typeface="Arial"/>
              <a:buNone/>
              <a:defRPr sz="1687" b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CA" noProof="0"/>
              <a:t>Nom de la compagnie</a:t>
            </a:r>
          </a:p>
        </p:txBody>
      </p:sp>
      <p:sp>
        <p:nvSpPr>
          <p:cNvPr id="74" name="Text Placeholder 11"/>
          <p:cNvSpPr>
            <a:spLocks noGrp="1"/>
          </p:cNvSpPr>
          <p:nvPr>
            <p:ph type="body" sz="quarter" idx="55" hasCustomPrompt="1"/>
          </p:nvPr>
        </p:nvSpPr>
        <p:spPr>
          <a:xfrm>
            <a:off x="7977640" y="4620074"/>
            <a:ext cx="3458092" cy="615656"/>
          </a:xfrm>
          <a:prstGeom prst="rect">
            <a:avLst/>
          </a:prstGeom>
        </p:spPr>
        <p:txBody>
          <a:bodyPr vert="horz" tIns="0" anchor="ctr"/>
          <a:lstStyle>
            <a:lvl1pPr marL="0" indent="0" algn="l">
              <a:spcAft>
                <a:spcPts val="844"/>
              </a:spcAft>
              <a:buFont typeface="Arial"/>
              <a:buNone/>
              <a:defRPr sz="1687" b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CA" noProof="0"/>
              <a:t>Nom de la compagnie</a:t>
            </a:r>
          </a:p>
        </p:txBody>
      </p:sp>
      <p:sp>
        <p:nvSpPr>
          <p:cNvPr id="77" name="Title 7"/>
          <p:cNvSpPr>
            <a:spLocks noGrp="1"/>
          </p:cNvSpPr>
          <p:nvPr>
            <p:ph type="title" hasCustomPrompt="1"/>
          </p:nvPr>
        </p:nvSpPr>
        <p:spPr>
          <a:xfrm>
            <a:off x="762908" y="326608"/>
            <a:ext cx="10666185" cy="912038"/>
          </a:xfrm>
          <a:prstGeom prst="rect">
            <a:avLst/>
          </a:prstGeom>
        </p:spPr>
        <p:txBody>
          <a:bodyPr vert="horz" anchor="b"/>
          <a:lstStyle>
            <a:lvl1pPr algn="l">
              <a:lnSpc>
                <a:spcPct val="90000"/>
              </a:lnSpc>
              <a:defRPr sz="3375" b="1" baseline="0">
                <a:solidFill>
                  <a:srgbClr val="00ACCD"/>
                </a:solidFill>
                <a:latin typeface="Calibri"/>
                <a:cs typeface="Calibri"/>
              </a:defRPr>
            </a:lvl1pPr>
          </a:lstStyle>
          <a:p>
            <a:r>
              <a:rPr lang="fr-CA" noProof="0"/>
              <a:t>Titre</a:t>
            </a: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56"/>
          </p:nvPr>
        </p:nvSpPr>
        <p:spPr>
          <a:xfrm>
            <a:off x="797516" y="6375191"/>
            <a:ext cx="3860602" cy="36500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57"/>
          </p:nvPr>
        </p:nvSpPr>
        <p:spPr>
          <a:xfrm>
            <a:off x="11358562" y="6356821"/>
            <a:ext cx="833438" cy="365001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4485699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Étude de c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6247805" y="3048373"/>
            <a:ext cx="5146477" cy="901898"/>
          </a:xfrm>
          <a:prstGeom prst="rect">
            <a:avLst/>
          </a:prstGeom>
          <a:solidFill>
            <a:srgbClr val="DFDFD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CA" sz="1266" noProof="0"/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6247805" y="2032621"/>
            <a:ext cx="5146477" cy="901898"/>
          </a:xfrm>
          <a:prstGeom prst="rect">
            <a:avLst/>
          </a:prstGeom>
          <a:solidFill>
            <a:srgbClr val="DFDFD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CA" sz="1266" noProof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7" hasCustomPrompt="1"/>
          </p:nvPr>
        </p:nvSpPr>
        <p:spPr>
          <a:xfrm>
            <a:off x="6331820" y="2096862"/>
            <a:ext cx="1824302" cy="759393"/>
          </a:xfrm>
          <a:prstGeom prst="rect">
            <a:avLst/>
          </a:prstGeom>
        </p:spPr>
        <p:txBody>
          <a:bodyPr vert="horz" anchor="t"/>
          <a:lstStyle>
            <a:lvl1pPr algn="l">
              <a:defRPr sz="4219" b="1">
                <a:solidFill>
                  <a:srgbClr val="006472"/>
                </a:solidFill>
                <a:latin typeface="Calibri"/>
                <a:cs typeface="Calibri"/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CA" noProof="0" dirty="0"/>
              <a:t>XX %</a:t>
            </a:r>
          </a:p>
        </p:txBody>
      </p:sp>
      <p:sp>
        <p:nvSpPr>
          <p:cNvPr id="22" name="Text Placeholder 9"/>
          <p:cNvSpPr>
            <a:spLocks noGrp="1"/>
          </p:cNvSpPr>
          <p:nvPr>
            <p:ph type="body" sz="quarter" idx="18" hasCustomPrompt="1"/>
          </p:nvPr>
        </p:nvSpPr>
        <p:spPr>
          <a:xfrm>
            <a:off x="6331820" y="3118658"/>
            <a:ext cx="1812056" cy="759393"/>
          </a:xfrm>
          <a:prstGeom prst="rect">
            <a:avLst/>
          </a:prstGeom>
        </p:spPr>
        <p:txBody>
          <a:bodyPr vert="horz" anchor="t"/>
          <a:lstStyle>
            <a:lvl1pPr algn="l">
              <a:defRPr sz="4219" b="1">
                <a:solidFill>
                  <a:srgbClr val="006472"/>
                </a:solidFill>
                <a:latin typeface="Calibri"/>
                <a:cs typeface="Calibri"/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CA" noProof="0" dirty="0"/>
              <a:t>X M$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9" hasCustomPrompt="1"/>
          </p:nvPr>
        </p:nvSpPr>
        <p:spPr>
          <a:xfrm>
            <a:off x="8931315" y="2096862"/>
            <a:ext cx="2373827" cy="759393"/>
          </a:xfrm>
          <a:prstGeom prst="rect">
            <a:avLst/>
          </a:prstGeom>
        </p:spPr>
        <p:txBody>
          <a:bodyPr vert="horz" anchor="ctr"/>
          <a:lstStyle>
            <a:lvl1pPr marL="0" indent="0" algn="l">
              <a:defRPr sz="1969" b="0">
                <a:solidFill>
                  <a:srgbClr val="666666"/>
                </a:solidFill>
                <a:latin typeface="Calibri"/>
                <a:cs typeface="Calibri"/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CA" noProof="0"/>
              <a:t>Preuve</a:t>
            </a:r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0" hasCustomPrompt="1"/>
          </p:nvPr>
        </p:nvSpPr>
        <p:spPr>
          <a:xfrm>
            <a:off x="8931315" y="3118658"/>
            <a:ext cx="2373827" cy="759393"/>
          </a:xfrm>
          <a:prstGeom prst="rect">
            <a:avLst/>
          </a:prstGeom>
        </p:spPr>
        <p:txBody>
          <a:bodyPr vert="horz" anchor="ctr"/>
          <a:lstStyle>
            <a:lvl1pPr marL="0" indent="0" algn="l">
              <a:defRPr lang="en-US" sz="1969" b="0" dirty="0">
                <a:solidFill>
                  <a:srgbClr val="666666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CA" noProof="0"/>
              <a:t>Preuve</a:t>
            </a:r>
          </a:p>
        </p:txBody>
      </p:sp>
      <p:sp>
        <p:nvSpPr>
          <p:cNvPr id="30" name="Text Placeholder 11"/>
          <p:cNvSpPr>
            <a:spLocks noGrp="1"/>
          </p:cNvSpPr>
          <p:nvPr>
            <p:ph type="body" sz="quarter" idx="22" hasCustomPrompt="1"/>
          </p:nvPr>
        </p:nvSpPr>
        <p:spPr>
          <a:xfrm>
            <a:off x="764546" y="2020861"/>
            <a:ext cx="5201419" cy="1945665"/>
          </a:xfrm>
          <a:prstGeom prst="rect">
            <a:avLst/>
          </a:prstGeom>
        </p:spPr>
        <p:txBody>
          <a:bodyPr vert="horz" anchor="t"/>
          <a:lstStyle>
            <a:lvl1pPr marL="321457" indent="-321457" algn="l">
              <a:spcAft>
                <a:spcPts val="844"/>
              </a:spcAft>
              <a:buFontTx/>
              <a:buBlip>
                <a:blip r:embed="rId2"/>
              </a:buBlip>
              <a:defRPr sz="2250" b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CA" noProof="0"/>
              <a:t>Défis</a:t>
            </a:r>
          </a:p>
        </p:txBody>
      </p:sp>
      <p:sp>
        <p:nvSpPr>
          <p:cNvPr id="15" name="Text Placeholder 15"/>
          <p:cNvSpPr>
            <a:spLocks noGrp="1"/>
          </p:cNvSpPr>
          <p:nvPr>
            <p:ph type="body" sz="quarter" idx="23" hasCustomPrompt="1"/>
          </p:nvPr>
        </p:nvSpPr>
        <p:spPr>
          <a:xfrm>
            <a:off x="759364" y="4278698"/>
            <a:ext cx="10631594" cy="1861397"/>
          </a:xfrm>
          <a:prstGeom prst="rect">
            <a:avLst/>
          </a:prstGeom>
          <a:solidFill>
            <a:srgbClr val="49134C"/>
          </a:solidFill>
        </p:spPr>
        <p:txBody>
          <a:bodyPr vert="horz" lIns="288000" tIns="252000" rIns="288000" bIns="252000"/>
          <a:lstStyle>
            <a:lvl1pPr marL="0" indent="0" algn="l">
              <a:spcAft>
                <a:spcPts val="844"/>
              </a:spcAft>
              <a:defRPr sz="1687" b="1" baseline="0">
                <a:solidFill>
                  <a:schemeClr val="bg1"/>
                </a:solidFill>
                <a:latin typeface="Calibri"/>
                <a:cs typeface="Calibri"/>
              </a:defRPr>
            </a:lvl1pPr>
            <a:lvl2pPr marL="241093" indent="-241093" algn="l">
              <a:buFont typeface="Arial"/>
              <a:buChar char="•"/>
              <a:defRPr sz="1687">
                <a:solidFill>
                  <a:schemeClr val="bg1"/>
                </a:solidFill>
                <a:latin typeface="Calibri"/>
                <a:cs typeface="Calibri"/>
              </a:defRPr>
            </a:lvl2pPr>
            <a:lvl3pPr marL="493576" indent="-241093" algn="l">
              <a:buFont typeface="Arial"/>
              <a:buChar char="•"/>
              <a:defRPr sz="1687">
                <a:solidFill>
                  <a:schemeClr val="bg1"/>
                </a:solidFill>
                <a:latin typeface="Calibri"/>
                <a:cs typeface="Calibri"/>
              </a:defRPr>
            </a:lvl3pPr>
            <a:lvl4pPr algn="l">
              <a:defRPr sz="1687">
                <a:solidFill>
                  <a:schemeClr val="bg1"/>
                </a:solidFill>
                <a:latin typeface="Calibri"/>
                <a:cs typeface="Calibri"/>
              </a:defRPr>
            </a:lvl4pPr>
            <a:lvl5pPr marL="404986" indent="-253116" algn="l">
              <a:spcAft>
                <a:spcPts val="844"/>
              </a:spcAft>
              <a:buSzPct val="125000"/>
              <a:buFont typeface="Arial"/>
              <a:buChar char="•"/>
              <a:defRPr sz="1687">
                <a:solidFill>
                  <a:schemeClr val="bg1"/>
                </a:solidFill>
                <a:latin typeface="Calibri"/>
                <a:cs typeface="Calibri"/>
              </a:defRPr>
            </a:lvl5pPr>
          </a:lstStyle>
          <a:p>
            <a:pPr lvl="0"/>
            <a:r>
              <a:rPr lang="fr-CA" noProof="0"/>
              <a:t>Résultats clés</a:t>
            </a:r>
          </a:p>
          <a:p>
            <a:pPr lvl="1"/>
            <a:r>
              <a:rPr lang="fr-CA" noProof="0"/>
              <a:t>Second niveau</a:t>
            </a:r>
          </a:p>
        </p:txBody>
      </p:sp>
      <p:sp>
        <p:nvSpPr>
          <p:cNvPr id="16" name="Title 7"/>
          <p:cNvSpPr>
            <a:spLocks noGrp="1"/>
          </p:cNvSpPr>
          <p:nvPr>
            <p:ph type="title" hasCustomPrompt="1"/>
          </p:nvPr>
        </p:nvSpPr>
        <p:spPr>
          <a:xfrm>
            <a:off x="762908" y="326608"/>
            <a:ext cx="10666185" cy="912038"/>
          </a:xfrm>
          <a:prstGeom prst="rect">
            <a:avLst/>
          </a:prstGeom>
        </p:spPr>
        <p:txBody>
          <a:bodyPr vert="horz" anchor="b"/>
          <a:lstStyle>
            <a:lvl1pPr algn="l">
              <a:lnSpc>
                <a:spcPct val="90000"/>
              </a:lnSpc>
              <a:defRPr sz="3375" b="1" baseline="0">
                <a:solidFill>
                  <a:srgbClr val="00ACCD"/>
                </a:solidFill>
                <a:latin typeface="Calibri"/>
                <a:cs typeface="Calibri"/>
              </a:defRPr>
            </a:lvl1pPr>
          </a:lstStyle>
          <a:p>
            <a:r>
              <a:rPr lang="fr-CA" noProof="0"/>
              <a:t>Titre</a:t>
            </a: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24"/>
          </p:nvPr>
        </p:nvSpPr>
        <p:spPr>
          <a:xfrm>
            <a:off x="797516" y="6375191"/>
            <a:ext cx="3860602" cy="36500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25"/>
          </p:nvPr>
        </p:nvSpPr>
        <p:spPr>
          <a:xfrm>
            <a:off x="11358562" y="6356821"/>
            <a:ext cx="833438" cy="365001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8479309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rganigram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842368" y="1824394"/>
            <a:ext cx="2681883" cy="541363"/>
          </a:xfrm>
          <a:prstGeom prst="rect">
            <a:avLst/>
          </a:prstGeom>
          <a:solidFill>
            <a:srgbClr val="9E3D96"/>
          </a:solidFill>
        </p:spPr>
        <p:txBody>
          <a:bodyPr vert="horz" lIns="76200" anchor="ctr"/>
          <a:lstStyle>
            <a:lvl1pPr marL="0" algn="ctr">
              <a:lnSpc>
                <a:spcPct val="80000"/>
              </a:lnSpc>
              <a:defRPr sz="1266" b="1" baseline="0">
                <a:solidFill>
                  <a:schemeClr val="bg1"/>
                </a:solidFill>
                <a:latin typeface="Calibri"/>
                <a:cs typeface="Calibri"/>
              </a:defRPr>
            </a:lvl1pPr>
            <a:lvl2pPr marL="0" algn="ctr">
              <a:defRPr sz="1266" b="0">
                <a:solidFill>
                  <a:schemeClr val="bg1"/>
                </a:solidFill>
                <a:latin typeface="Calibri"/>
                <a:cs typeface="Calibri"/>
              </a:defRPr>
            </a:lvl2pPr>
            <a:lvl3pPr>
              <a:defRPr sz="1406" b="1">
                <a:latin typeface="Calibri"/>
                <a:cs typeface="Calibri"/>
              </a:defRPr>
            </a:lvl3pPr>
            <a:lvl4pPr>
              <a:defRPr sz="1406" b="1">
                <a:latin typeface="Calibri"/>
                <a:cs typeface="Calibri"/>
              </a:defRPr>
            </a:lvl4pPr>
            <a:lvl5pPr>
              <a:defRPr sz="1406" b="1">
                <a:latin typeface="Calibri"/>
                <a:cs typeface="Calibri"/>
              </a:defRPr>
            </a:lvl5pPr>
          </a:lstStyle>
          <a:p>
            <a:pPr lvl="0"/>
            <a:r>
              <a:rPr lang="fr-CA" noProof="0"/>
              <a:t>Prénom Nom</a:t>
            </a:r>
          </a:p>
          <a:p>
            <a:pPr lvl="1"/>
            <a:r>
              <a:rPr lang="fr-CA" noProof="0"/>
              <a:t>Position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4751827" y="1824394"/>
            <a:ext cx="2681883" cy="541363"/>
          </a:xfrm>
          <a:prstGeom prst="rect">
            <a:avLst/>
          </a:prstGeom>
          <a:solidFill>
            <a:srgbClr val="9E3D96"/>
          </a:solidFill>
        </p:spPr>
        <p:txBody>
          <a:bodyPr vert="horz" anchor="ctr"/>
          <a:lstStyle>
            <a:lvl1pPr marL="0">
              <a:lnSpc>
                <a:spcPct val="80000"/>
              </a:lnSpc>
              <a:defRPr sz="1266" b="1">
                <a:solidFill>
                  <a:schemeClr val="bg1"/>
                </a:solidFill>
                <a:latin typeface="Calibri"/>
                <a:cs typeface="Calibri"/>
              </a:defRPr>
            </a:lvl1pPr>
            <a:lvl2pPr marL="0">
              <a:defRPr sz="1266" b="0">
                <a:solidFill>
                  <a:schemeClr val="bg1"/>
                </a:solidFill>
                <a:latin typeface="Calibri"/>
                <a:cs typeface="Calibri"/>
              </a:defRPr>
            </a:lvl2pPr>
            <a:lvl3pPr>
              <a:defRPr sz="1406" b="1">
                <a:latin typeface="Calibri"/>
                <a:cs typeface="Calibri"/>
              </a:defRPr>
            </a:lvl3pPr>
            <a:lvl4pPr>
              <a:defRPr sz="1406" b="1">
                <a:latin typeface="Calibri"/>
                <a:cs typeface="Calibri"/>
              </a:defRPr>
            </a:lvl4pPr>
            <a:lvl5pPr>
              <a:defRPr sz="1406" b="1">
                <a:latin typeface="Calibri"/>
                <a:cs typeface="Calibri"/>
              </a:defRPr>
            </a:lvl5pPr>
          </a:lstStyle>
          <a:p>
            <a:pPr lvl="0"/>
            <a:r>
              <a:rPr lang="fr-CA" noProof="0"/>
              <a:t>Prénom Nom</a:t>
            </a:r>
          </a:p>
          <a:p>
            <a:pPr lvl="1"/>
            <a:r>
              <a:rPr lang="fr-CA" noProof="0"/>
              <a:t>Position</a:t>
            </a:r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8661285" y="1824394"/>
            <a:ext cx="2681883" cy="541363"/>
          </a:xfrm>
          <a:prstGeom prst="rect">
            <a:avLst/>
          </a:prstGeom>
          <a:solidFill>
            <a:srgbClr val="9E3D96"/>
          </a:solidFill>
        </p:spPr>
        <p:txBody>
          <a:bodyPr vert="horz" anchor="ctr"/>
          <a:lstStyle>
            <a:lvl1pPr marL="0">
              <a:lnSpc>
                <a:spcPct val="80000"/>
              </a:lnSpc>
              <a:defRPr sz="1266" b="1">
                <a:solidFill>
                  <a:schemeClr val="bg1"/>
                </a:solidFill>
                <a:latin typeface="Calibri"/>
                <a:cs typeface="Calibri"/>
              </a:defRPr>
            </a:lvl1pPr>
            <a:lvl2pPr marL="0">
              <a:defRPr sz="1266" b="0">
                <a:solidFill>
                  <a:schemeClr val="bg1"/>
                </a:solidFill>
                <a:latin typeface="Calibri"/>
                <a:cs typeface="Calibri"/>
              </a:defRPr>
            </a:lvl2pPr>
            <a:lvl3pPr>
              <a:defRPr sz="1406" b="1">
                <a:latin typeface="Calibri"/>
                <a:cs typeface="Calibri"/>
              </a:defRPr>
            </a:lvl3pPr>
            <a:lvl4pPr>
              <a:defRPr sz="1406" b="1">
                <a:latin typeface="Calibri"/>
                <a:cs typeface="Calibri"/>
              </a:defRPr>
            </a:lvl4pPr>
            <a:lvl5pPr>
              <a:defRPr sz="1406" b="1">
                <a:latin typeface="Calibri"/>
                <a:cs typeface="Calibri"/>
              </a:defRPr>
            </a:lvl5pPr>
          </a:lstStyle>
          <a:p>
            <a:pPr lvl="0"/>
            <a:r>
              <a:rPr lang="fr-CA" noProof="0"/>
              <a:t>Prénom Nom</a:t>
            </a:r>
          </a:p>
          <a:p>
            <a:pPr lvl="1"/>
            <a:r>
              <a:rPr lang="fr-CA" noProof="0"/>
              <a:t>Position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842368" y="3033174"/>
            <a:ext cx="2681883" cy="541363"/>
          </a:xfrm>
          <a:prstGeom prst="rect">
            <a:avLst/>
          </a:prstGeom>
          <a:solidFill>
            <a:srgbClr val="9E3D96"/>
          </a:solidFill>
        </p:spPr>
        <p:txBody>
          <a:bodyPr vert="horz" anchor="ctr"/>
          <a:lstStyle>
            <a:lvl1pPr marL="0">
              <a:lnSpc>
                <a:spcPct val="80000"/>
              </a:lnSpc>
              <a:defRPr sz="1266" b="1">
                <a:solidFill>
                  <a:schemeClr val="bg1"/>
                </a:solidFill>
                <a:latin typeface="Calibri"/>
                <a:cs typeface="Calibri"/>
              </a:defRPr>
            </a:lvl1pPr>
            <a:lvl2pPr marL="0">
              <a:defRPr sz="1266" b="0">
                <a:solidFill>
                  <a:srgbClr val="FFFFFF"/>
                </a:solidFill>
                <a:latin typeface="Calibri"/>
                <a:cs typeface="Calibri"/>
              </a:defRPr>
            </a:lvl2pPr>
            <a:lvl3pPr>
              <a:defRPr sz="1406" b="1">
                <a:latin typeface="Calibri"/>
                <a:cs typeface="Calibri"/>
              </a:defRPr>
            </a:lvl3pPr>
            <a:lvl4pPr>
              <a:defRPr sz="1406" b="1">
                <a:latin typeface="Calibri"/>
                <a:cs typeface="Calibri"/>
              </a:defRPr>
            </a:lvl4pPr>
            <a:lvl5pPr>
              <a:defRPr sz="1406" b="1">
                <a:latin typeface="Calibri"/>
                <a:cs typeface="Calibri"/>
              </a:defRPr>
            </a:lvl5pPr>
          </a:lstStyle>
          <a:p>
            <a:pPr lvl="0"/>
            <a:r>
              <a:rPr lang="fr-CA" noProof="0"/>
              <a:t>Prénom Nom</a:t>
            </a:r>
          </a:p>
          <a:p>
            <a:pPr lvl="1"/>
            <a:r>
              <a:rPr lang="fr-CA" noProof="0"/>
              <a:t>Position</a:t>
            </a:r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4751827" y="3033174"/>
            <a:ext cx="2681883" cy="541363"/>
          </a:xfrm>
          <a:prstGeom prst="rect">
            <a:avLst/>
          </a:prstGeom>
          <a:solidFill>
            <a:srgbClr val="9E3D96"/>
          </a:solidFill>
        </p:spPr>
        <p:txBody>
          <a:bodyPr vert="horz" anchor="ctr"/>
          <a:lstStyle>
            <a:lvl1pPr marL="0">
              <a:lnSpc>
                <a:spcPct val="80000"/>
              </a:lnSpc>
              <a:defRPr sz="1266" b="1">
                <a:solidFill>
                  <a:schemeClr val="bg1"/>
                </a:solidFill>
                <a:latin typeface="Calibri"/>
                <a:cs typeface="Calibri"/>
              </a:defRPr>
            </a:lvl1pPr>
            <a:lvl2pPr marL="0">
              <a:defRPr sz="1266" b="0">
                <a:solidFill>
                  <a:srgbClr val="FFFFFF"/>
                </a:solidFill>
                <a:latin typeface="Calibri"/>
                <a:cs typeface="Calibri"/>
              </a:defRPr>
            </a:lvl2pPr>
            <a:lvl3pPr>
              <a:defRPr sz="1406" b="1">
                <a:latin typeface="Calibri"/>
                <a:cs typeface="Calibri"/>
              </a:defRPr>
            </a:lvl3pPr>
            <a:lvl4pPr>
              <a:defRPr sz="1406" b="1">
                <a:latin typeface="Calibri"/>
                <a:cs typeface="Calibri"/>
              </a:defRPr>
            </a:lvl4pPr>
            <a:lvl5pPr>
              <a:defRPr sz="1406" b="1">
                <a:latin typeface="Calibri"/>
                <a:cs typeface="Calibri"/>
              </a:defRPr>
            </a:lvl5pPr>
          </a:lstStyle>
          <a:p>
            <a:pPr lvl="0"/>
            <a:r>
              <a:rPr lang="fr-CA" noProof="0"/>
              <a:t>Prénom Nom</a:t>
            </a:r>
          </a:p>
          <a:p>
            <a:pPr lvl="1"/>
            <a:r>
              <a:rPr lang="fr-CA" noProof="0"/>
              <a:t>Position</a:t>
            </a:r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8661285" y="2672405"/>
            <a:ext cx="2681883" cy="541363"/>
          </a:xfrm>
          <a:prstGeom prst="rect">
            <a:avLst/>
          </a:prstGeom>
          <a:solidFill>
            <a:srgbClr val="9E3D96"/>
          </a:solidFill>
        </p:spPr>
        <p:txBody>
          <a:bodyPr vert="horz" anchor="ctr"/>
          <a:lstStyle>
            <a:lvl1pPr marL="0" marR="0" indent="-241093" algn="ctr" defTabSz="642915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266" b="1">
                <a:solidFill>
                  <a:schemeClr val="bg1"/>
                </a:solidFill>
                <a:latin typeface="Calibri"/>
                <a:cs typeface="Calibri"/>
              </a:defRPr>
            </a:lvl1pPr>
            <a:lvl2pPr marL="0">
              <a:defRPr sz="1266" b="0">
                <a:solidFill>
                  <a:srgbClr val="FFFFFF"/>
                </a:solidFill>
                <a:latin typeface="Calibri"/>
                <a:cs typeface="Calibri"/>
              </a:defRPr>
            </a:lvl2pPr>
            <a:lvl3pPr>
              <a:defRPr sz="1406" b="1">
                <a:latin typeface="Calibri"/>
                <a:cs typeface="Calibri"/>
              </a:defRPr>
            </a:lvl3pPr>
            <a:lvl4pPr>
              <a:defRPr sz="1406" b="1">
                <a:latin typeface="Calibri"/>
                <a:cs typeface="Calibri"/>
              </a:defRPr>
            </a:lvl4pPr>
            <a:lvl5pPr>
              <a:defRPr sz="1406" b="1">
                <a:latin typeface="Calibri"/>
                <a:cs typeface="Calibri"/>
              </a:defRPr>
            </a:lvl5pPr>
          </a:lstStyle>
          <a:p>
            <a:pPr lvl="0"/>
            <a:r>
              <a:rPr lang="fr-CA" noProof="0"/>
              <a:t>Prénom Nom</a:t>
            </a:r>
          </a:p>
          <a:p>
            <a:pPr lvl="1"/>
            <a:r>
              <a:rPr lang="fr-CA" noProof="0"/>
              <a:t>Position</a:t>
            </a:r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8661285" y="3393943"/>
            <a:ext cx="2681883" cy="541363"/>
          </a:xfrm>
          <a:prstGeom prst="rect">
            <a:avLst/>
          </a:prstGeom>
          <a:solidFill>
            <a:srgbClr val="9E3D96"/>
          </a:solidFill>
        </p:spPr>
        <p:txBody>
          <a:bodyPr vert="horz" anchor="ctr"/>
          <a:lstStyle>
            <a:lvl1pPr marL="0" marR="0" indent="-241093" algn="ctr" defTabSz="642915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266" b="1">
                <a:solidFill>
                  <a:schemeClr val="bg1"/>
                </a:solidFill>
                <a:latin typeface="Calibri"/>
                <a:cs typeface="Calibri"/>
              </a:defRPr>
            </a:lvl1pPr>
            <a:lvl2pPr marL="0">
              <a:defRPr sz="1266" b="0">
                <a:solidFill>
                  <a:srgbClr val="FFFFFF"/>
                </a:solidFill>
                <a:latin typeface="Calibri"/>
                <a:cs typeface="Calibri"/>
              </a:defRPr>
            </a:lvl2pPr>
            <a:lvl3pPr>
              <a:defRPr sz="1406" b="1">
                <a:latin typeface="Calibri"/>
                <a:cs typeface="Calibri"/>
              </a:defRPr>
            </a:lvl3pPr>
            <a:lvl4pPr>
              <a:defRPr sz="1406" b="1">
                <a:latin typeface="Calibri"/>
                <a:cs typeface="Calibri"/>
              </a:defRPr>
            </a:lvl4pPr>
            <a:lvl5pPr>
              <a:defRPr sz="1406" b="1">
                <a:latin typeface="Calibri"/>
                <a:cs typeface="Calibri"/>
              </a:defRPr>
            </a:lvl5pPr>
          </a:lstStyle>
          <a:p>
            <a:pPr lvl="0"/>
            <a:r>
              <a:rPr lang="fr-CA" noProof="0"/>
              <a:t>Prénom Nom</a:t>
            </a:r>
          </a:p>
          <a:p>
            <a:pPr lvl="1"/>
            <a:r>
              <a:rPr lang="fr-CA" noProof="0"/>
              <a:t>Position</a:t>
            </a:r>
          </a:p>
        </p:txBody>
      </p:sp>
      <p:sp>
        <p:nvSpPr>
          <p:cNvPr id="16" name="Text Placeholder 8"/>
          <p:cNvSpPr>
            <a:spLocks noGrp="1"/>
          </p:cNvSpPr>
          <p:nvPr>
            <p:ph type="body" sz="quarter" idx="18" hasCustomPrompt="1"/>
          </p:nvPr>
        </p:nvSpPr>
        <p:spPr>
          <a:xfrm>
            <a:off x="842368" y="5574022"/>
            <a:ext cx="10498748" cy="541363"/>
          </a:xfrm>
          <a:prstGeom prst="rect">
            <a:avLst/>
          </a:prstGeom>
          <a:solidFill>
            <a:srgbClr val="49134C"/>
          </a:solidFill>
        </p:spPr>
        <p:txBody>
          <a:bodyPr vert="horz" anchor="ctr"/>
          <a:lstStyle>
            <a:lvl1pPr marL="0">
              <a:lnSpc>
                <a:spcPct val="80000"/>
              </a:lnSpc>
              <a:defRPr sz="1266" b="1" baseline="0">
                <a:solidFill>
                  <a:schemeClr val="bg1"/>
                </a:solidFill>
                <a:latin typeface="Calibri"/>
                <a:cs typeface="Calibri"/>
              </a:defRPr>
            </a:lvl1pPr>
            <a:lvl2pPr>
              <a:defRPr sz="1266" b="0">
                <a:solidFill>
                  <a:srgbClr val="FFFFFF"/>
                </a:solidFill>
                <a:latin typeface="Calibri"/>
                <a:cs typeface="Calibri"/>
              </a:defRPr>
            </a:lvl2pPr>
            <a:lvl3pPr>
              <a:defRPr sz="1406" b="1">
                <a:latin typeface="Calibri"/>
                <a:cs typeface="Calibri"/>
              </a:defRPr>
            </a:lvl3pPr>
            <a:lvl4pPr>
              <a:defRPr sz="1406" b="1">
                <a:latin typeface="Calibri"/>
                <a:cs typeface="Calibri"/>
              </a:defRPr>
            </a:lvl4pPr>
            <a:lvl5pPr>
              <a:defRPr sz="1406" b="1">
                <a:latin typeface="Calibri"/>
                <a:cs typeface="Calibri"/>
              </a:defRPr>
            </a:lvl5pPr>
          </a:lstStyle>
          <a:p>
            <a:pPr lvl="0"/>
            <a:r>
              <a:rPr lang="fr-CA" noProof="0"/>
              <a:t>Information supplémentaire</a:t>
            </a:r>
          </a:p>
        </p:txBody>
      </p:sp>
      <p:sp>
        <p:nvSpPr>
          <p:cNvPr id="17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842367" y="4239090"/>
            <a:ext cx="1959838" cy="541363"/>
          </a:xfrm>
          <a:prstGeom prst="rect">
            <a:avLst/>
          </a:prstGeom>
          <a:solidFill>
            <a:srgbClr val="9E3D96"/>
          </a:solidFill>
        </p:spPr>
        <p:txBody>
          <a:bodyPr vert="horz" anchor="ctr"/>
          <a:lstStyle>
            <a:lvl1pPr marL="0">
              <a:lnSpc>
                <a:spcPct val="80000"/>
              </a:lnSpc>
              <a:defRPr sz="1266" b="1">
                <a:solidFill>
                  <a:schemeClr val="bg1"/>
                </a:solidFill>
                <a:latin typeface="Calibri"/>
                <a:cs typeface="Calibri"/>
              </a:defRPr>
            </a:lvl1pPr>
            <a:lvl2pPr marL="0">
              <a:defRPr sz="1266" b="0">
                <a:solidFill>
                  <a:schemeClr val="bg1"/>
                </a:solidFill>
                <a:latin typeface="Calibri"/>
                <a:cs typeface="Calibri"/>
              </a:defRPr>
            </a:lvl2pPr>
            <a:lvl3pPr>
              <a:defRPr sz="1406" b="1">
                <a:latin typeface="Calibri"/>
                <a:cs typeface="Calibri"/>
              </a:defRPr>
            </a:lvl3pPr>
            <a:lvl4pPr>
              <a:defRPr sz="1406" b="1">
                <a:latin typeface="Calibri"/>
                <a:cs typeface="Calibri"/>
              </a:defRPr>
            </a:lvl4pPr>
            <a:lvl5pPr>
              <a:defRPr sz="1406" b="1">
                <a:latin typeface="Calibri"/>
                <a:cs typeface="Calibri"/>
              </a:defRPr>
            </a:lvl5pPr>
          </a:lstStyle>
          <a:p>
            <a:pPr lvl="0"/>
            <a:r>
              <a:rPr lang="fr-CA" noProof="0"/>
              <a:t>Prénom Nom</a:t>
            </a:r>
          </a:p>
          <a:p>
            <a:pPr lvl="1"/>
            <a:r>
              <a:rPr lang="fr-CA" noProof="0"/>
              <a:t>Position</a:t>
            </a:r>
          </a:p>
        </p:txBody>
      </p:sp>
      <p:sp>
        <p:nvSpPr>
          <p:cNvPr id="18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977608" y="4239090"/>
            <a:ext cx="1959838" cy="541363"/>
          </a:xfrm>
          <a:prstGeom prst="rect">
            <a:avLst/>
          </a:prstGeom>
          <a:solidFill>
            <a:srgbClr val="9E3D96"/>
          </a:solidFill>
        </p:spPr>
        <p:txBody>
          <a:bodyPr vert="horz" anchor="ctr"/>
          <a:lstStyle>
            <a:lvl1pPr marL="0">
              <a:lnSpc>
                <a:spcPct val="80000"/>
              </a:lnSpc>
              <a:defRPr sz="1266" b="1">
                <a:solidFill>
                  <a:schemeClr val="bg1"/>
                </a:solidFill>
                <a:latin typeface="Calibri"/>
                <a:cs typeface="Calibri"/>
              </a:defRPr>
            </a:lvl1pPr>
            <a:lvl2pPr marL="0">
              <a:defRPr sz="1266" b="0">
                <a:solidFill>
                  <a:schemeClr val="bg1"/>
                </a:solidFill>
                <a:latin typeface="Calibri"/>
                <a:cs typeface="Calibri"/>
              </a:defRPr>
            </a:lvl2pPr>
            <a:lvl3pPr>
              <a:defRPr sz="1406" b="1">
                <a:latin typeface="Calibri"/>
                <a:cs typeface="Calibri"/>
              </a:defRPr>
            </a:lvl3pPr>
            <a:lvl4pPr>
              <a:defRPr sz="1406" b="1">
                <a:latin typeface="Calibri"/>
                <a:cs typeface="Calibri"/>
              </a:defRPr>
            </a:lvl4pPr>
            <a:lvl5pPr>
              <a:defRPr sz="1406" b="1">
                <a:latin typeface="Calibri"/>
                <a:cs typeface="Calibri"/>
              </a:defRPr>
            </a:lvl5pPr>
          </a:lstStyle>
          <a:p>
            <a:pPr lvl="0"/>
            <a:r>
              <a:rPr lang="fr-CA" noProof="0"/>
              <a:t>Prénom Nom</a:t>
            </a:r>
          </a:p>
          <a:p>
            <a:pPr lvl="1"/>
            <a:r>
              <a:rPr lang="fr-CA" noProof="0"/>
              <a:t>Position</a:t>
            </a:r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21" hasCustomPrompt="1"/>
          </p:nvPr>
        </p:nvSpPr>
        <p:spPr>
          <a:xfrm>
            <a:off x="5112849" y="4239090"/>
            <a:ext cx="1959838" cy="541363"/>
          </a:xfrm>
          <a:prstGeom prst="rect">
            <a:avLst/>
          </a:prstGeom>
          <a:solidFill>
            <a:srgbClr val="9E3D96"/>
          </a:solidFill>
        </p:spPr>
        <p:txBody>
          <a:bodyPr vert="horz" anchor="ctr"/>
          <a:lstStyle>
            <a:lvl1pPr marL="0">
              <a:lnSpc>
                <a:spcPct val="80000"/>
              </a:lnSpc>
              <a:defRPr sz="1266" b="1">
                <a:solidFill>
                  <a:schemeClr val="bg1"/>
                </a:solidFill>
                <a:latin typeface="Calibri"/>
                <a:cs typeface="Calibri"/>
              </a:defRPr>
            </a:lvl1pPr>
            <a:lvl2pPr marL="0">
              <a:defRPr sz="1266" b="0">
                <a:solidFill>
                  <a:schemeClr val="bg1"/>
                </a:solidFill>
                <a:latin typeface="Calibri"/>
                <a:cs typeface="Calibri"/>
              </a:defRPr>
            </a:lvl2pPr>
            <a:lvl3pPr>
              <a:defRPr sz="1406" b="1">
                <a:latin typeface="Calibri"/>
                <a:cs typeface="Calibri"/>
              </a:defRPr>
            </a:lvl3pPr>
            <a:lvl4pPr>
              <a:defRPr sz="1406" b="1">
                <a:latin typeface="Calibri"/>
                <a:cs typeface="Calibri"/>
              </a:defRPr>
            </a:lvl4pPr>
            <a:lvl5pPr>
              <a:defRPr sz="1406" b="1">
                <a:latin typeface="Calibri"/>
                <a:cs typeface="Calibri"/>
              </a:defRPr>
            </a:lvl5pPr>
          </a:lstStyle>
          <a:p>
            <a:pPr lvl="0"/>
            <a:r>
              <a:rPr lang="fr-CA" noProof="0"/>
              <a:t>Prénom Nom</a:t>
            </a:r>
          </a:p>
          <a:p>
            <a:pPr lvl="1"/>
            <a:r>
              <a:rPr lang="fr-CA" noProof="0"/>
              <a:t>Position</a:t>
            </a:r>
          </a:p>
        </p:txBody>
      </p:sp>
      <p:sp>
        <p:nvSpPr>
          <p:cNvPr id="20" name="Text Placeholder 8"/>
          <p:cNvSpPr>
            <a:spLocks noGrp="1"/>
          </p:cNvSpPr>
          <p:nvPr>
            <p:ph type="body" sz="quarter" idx="22" hasCustomPrompt="1"/>
          </p:nvPr>
        </p:nvSpPr>
        <p:spPr>
          <a:xfrm>
            <a:off x="7248089" y="4239090"/>
            <a:ext cx="1959838" cy="541363"/>
          </a:xfrm>
          <a:prstGeom prst="rect">
            <a:avLst/>
          </a:prstGeom>
          <a:solidFill>
            <a:srgbClr val="9E3D96"/>
          </a:solidFill>
        </p:spPr>
        <p:txBody>
          <a:bodyPr vert="horz" anchor="ctr"/>
          <a:lstStyle>
            <a:lvl1pPr marL="0">
              <a:lnSpc>
                <a:spcPct val="80000"/>
              </a:lnSpc>
              <a:defRPr sz="1266" b="1">
                <a:solidFill>
                  <a:schemeClr val="bg1"/>
                </a:solidFill>
                <a:latin typeface="Calibri"/>
                <a:cs typeface="Calibri"/>
              </a:defRPr>
            </a:lvl1pPr>
            <a:lvl2pPr marL="0">
              <a:defRPr sz="1266" b="0">
                <a:solidFill>
                  <a:schemeClr val="bg1"/>
                </a:solidFill>
                <a:latin typeface="Calibri"/>
                <a:cs typeface="Calibri"/>
              </a:defRPr>
            </a:lvl2pPr>
            <a:lvl3pPr>
              <a:defRPr sz="1406" b="1">
                <a:latin typeface="Calibri"/>
                <a:cs typeface="Calibri"/>
              </a:defRPr>
            </a:lvl3pPr>
            <a:lvl4pPr>
              <a:defRPr sz="1406" b="1">
                <a:latin typeface="Calibri"/>
                <a:cs typeface="Calibri"/>
              </a:defRPr>
            </a:lvl4pPr>
            <a:lvl5pPr>
              <a:defRPr sz="1406" b="1">
                <a:latin typeface="Calibri"/>
                <a:cs typeface="Calibri"/>
              </a:defRPr>
            </a:lvl5pPr>
          </a:lstStyle>
          <a:p>
            <a:pPr lvl="0"/>
            <a:r>
              <a:rPr lang="fr-CA" noProof="0"/>
              <a:t>Prénom Nom</a:t>
            </a:r>
          </a:p>
          <a:p>
            <a:pPr lvl="1"/>
            <a:r>
              <a:rPr lang="fr-CA" noProof="0"/>
              <a:t>Position</a:t>
            </a:r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3" hasCustomPrompt="1"/>
          </p:nvPr>
        </p:nvSpPr>
        <p:spPr>
          <a:xfrm>
            <a:off x="9383330" y="4239090"/>
            <a:ext cx="1959838" cy="541363"/>
          </a:xfrm>
          <a:prstGeom prst="rect">
            <a:avLst/>
          </a:prstGeom>
          <a:solidFill>
            <a:srgbClr val="9E3D96"/>
          </a:solidFill>
        </p:spPr>
        <p:txBody>
          <a:bodyPr vert="horz" anchor="ctr"/>
          <a:lstStyle>
            <a:lvl1pPr marL="0">
              <a:lnSpc>
                <a:spcPct val="80000"/>
              </a:lnSpc>
              <a:defRPr sz="1266" b="1">
                <a:solidFill>
                  <a:schemeClr val="bg1"/>
                </a:solidFill>
                <a:latin typeface="Calibri"/>
                <a:cs typeface="Calibri"/>
              </a:defRPr>
            </a:lvl1pPr>
            <a:lvl2pPr marL="0">
              <a:defRPr sz="1266" b="0">
                <a:solidFill>
                  <a:schemeClr val="bg1"/>
                </a:solidFill>
                <a:latin typeface="Calibri"/>
                <a:cs typeface="Calibri"/>
              </a:defRPr>
            </a:lvl2pPr>
            <a:lvl3pPr>
              <a:defRPr sz="1406" b="1">
                <a:latin typeface="Calibri"/>
                <a:cs typeface="Calibri"/>
              </a:defRPr>
            </a:lvl3pPr>
            <a:lvl4pPr>
              <a:defRPr sz="1406" b="1">
                <a:latin typeface="Calibri"/>
                <a:cs typeface="Calibri"/>
              </a:defRPr>
            </a:lvl4pPr>
            <a:lvl5pPr>
              <a:defRPr sz="1406" b="1">
                <a:latin typeface="Calibri"/>
                <a:cs typeface="Calibri"/>
              </a:defRPr>
            </a:lvl5pPr>
          </a:lstStyle>
          <a:p>
            <a:pPr lvl="0"/>
            <a:r>
              <a:rPr lang="fr-CA" noProof="0"/>
              <a:t>Prénom Nom</a:t>
            </a:r>
          </a:p>
          <a:p>
            <a:pPr lvl="1"/>
            <a:r>
              <a:rPr lang="fr-CA" noProof="0"/>
              <a:t>Position</a:t>
            </a:r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24" hasCustomPrompt="1"/>
          </p:nvPr>
        </p:nvSpPr>
        <p:spPr>
          <a:xfrm>
            <a:off x="842367" y="4906514"/>
            <a:ext cx="1959838" cy="541363"/>
          </a:xfrm>
          <a:prstGeom prst="rect">
            <a:avLst/>
          </a:prstGeom>
          <a:solidFill>
            <a:srgbClr val="9E3D96"/>
          </a:solidFill>
        </p:spPr>
        <p:txBody>
          <a:bodyPr vert="horz" anchor="ctr"/>
          <a:lstStyle>
            <a:lvl1pPr marL="0">
              <a:lnSpc>
                <a:spcPct val="80000"/>
              </a:lnSpc>
              <a:defRPr sz="1266" b="1">
                <a:solidFill>
                  <a:schemeClr val="bg1"/>
                </a:solidFill>
                <a:latin typeface="Calibri"/>
                <a:cs typeface="Calibri"/>
              </a:defRPr>
            </a:lvl1pPr>
            <a:lvl2pPr marL="0">
              <a:defRPr sz="1266" b="0">
                <a:solidFill>
                  <a:schemeClr val="bg1"/>
                </a:solidFill>
                <a:latin typeface="Calibri"/>
                <a:cs typeface="Calibri"/>
              </a:defRPr>
            </a:lvl2pPr>
            <a:lvl3pPr>
              <a:defRPr sz="1406" b="1">
                <a:latin typeface="Calibri"/>
                <a:cs typeface="Calibri"/>
              </a:defRPr>
            </a:lvl3pPr>
            <a:lvl4pPr>
              <a:defRPr sz="1406" b="1">
                <a:latin typeface="Calibri"/>
                <a:cs typeface="Calibri"/>
              </a:defRPr>
            </a:lvl4pPr>
            <a:lvl5pPr>
              <a:defRPr sz="1406" b="1">
                <a:latin typeface="Calibri"/>
                <a:cs typeface="Calibri"/>
              </a:defRPr>
            </a:lvl5pPr>
          </a:lstStyle>
          <a:p>
            <a:pPr lvl="0"/>
            <a:r>
              <a:rPr lang="fr-CA" noProof="0"/>
              <a:t>Prénom Nom</a:t>
            </a:r>
          </a:p>
          <a:p>
            <a:pPr lvl="1"/>
            <a:r>
              <a:rPr lang="fr-CA" noProof="0"/>
              <a:t>Position</a:t>
            </a:r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25" hasCustomPrompt="1"/>
          </p:nvPr>
        </p:nvSpPr>
        <p:spPr>
          <a:xfrm>
            <a:off x="2977608" y="4906514"/>
            <a:ext cx="1959838" cy="541363"/>
          </a:xfrm>
          <a:prstGeom prst="rect">
            <a:avLst/>
          </a:prstGeom>
          <a:solidFill>
            <a:srgbClr val="9E3D96"/>
          </a:solidFill>
        </p:spPr>
        <p:txBody>
          <a:bodyPr vert="horz" anchor="ctr"/>
          <a:lstStyle>
            <a:lvl1pPr marL="0">
              <a:lnSpc>
                <a:spcPct val="80000"/>
              </a:lnSpc>
              <a:defRPr sz="1266" b="1">
                <a:solidFill>
                  <a:schemeClr val="bg1"/>
                </a:solidFill>
                <a:latin typeface="Calibri"/>
                <a:cs typeface="Calibri"/>
              </a:defRPr>
            </a:lvl1pPr>
            <a:lvl2pPr marL="0">
              <a:defRPr sz="1266" b="0">
                <a:solidFill>
                  <a:schemeClr val="bg1"/>
                </a:solidFill>
                <a:latin typeface="Calibri"/>
                <a:cs typeface="Calibri"/>
              </a:defRPr>
            </a:lvl2pPr>
            <a:lvl3pPr>
              <a:defRPr sz="1406" b="1">
                <a:latin typeface="Calibri"/>
                <a:cs typeface="Calibri"/>
              </a:defRPr>
            </a:lvl3pPr>
            <a:lvl4pPr>
              <a:defRPr sz="1406" b="1">
                <a:latin typeface="Calibri"/>
                <a:cs typeface="Calibri"/>
              </a:defRPr>
            </a:lvl4pPr>
            <a:lvl5pPr>
              <a:defRPr sz="1406" b="1">
                <a:latin typeface="Calibri"/>
                <a:cs typeface="Calibri"/>
              </a:defRPr>
            </a:lvl5pPr>
          </a:lstStyle>
          <a:p>
            <a:pPr lvl="0"/>
            <a:r>
              <a:rPr lang="fr-CA" noProof="0"/>
              <a:t>Prénom Nom</a:t>
            </a:r>
          </a:p>
          <a:p>
            <a:pPr lvl="1"/>
            <a:r>
              <a:rPr lang="fr-CA" noProof="0"/>
              <a:t>Position</a:t>
            </a:r>
          </a:p>
        </p:txBody>
      </p:sp>
      <p:sp>
        <p:nvSpPr>
          <p:cNvPr id="24" name="Text Placeholder 8"/>
          <p:cNvSpPr>
            <a:spLocks noGrp="1"/>
          </p:cNvSpPr>
          <p:nvPr>
            <p:ph type="body" sz="quarter" idx="26" hasCustomPrompt="1"/>
          </p:nvPr>
        </p:nvSpPr>
        <p:spPr>
          <a:xfrm>
            <a:off x="5112849" y="4906514"/>
            <a:ext cx="1959838" cy="541363"/>
          </a:xfrm>
          <a:prstGeom prst="rect">
            <a:avLst/>
          </a:prstGeom>
          <a:solidFill>
            <a:srgbClr val="9E3D96"/>
          </a:solidFill>
        </p:spPr>
        <p:txBody>
          <a:bodyPr vert="horz" anchor="ctr"/>
          <a:lstStyle>
            <a:lvl1pPr marL="0">
              <a:lnSpc>
                <a:spcPct val="80000"/>
              </a:lnSpc>
              <a:defRPr sz="1266" b="1">
                <a:solidFill>
                  <a:schemeClr val="bg1"/>
                </a:solidFill>
                <a:latin typeface="Calibri"/>
                <a:cs typeface="Calibri"/>
              </a:defRPr>
            </a:lvl1pPr>
            <a:lvl2pPr marL="0">
              <a:defRPr sz="1266" b="0">
                <a:solidFill>
                  <a:schemeClr val="bg1"/>
                </a:solidFill>
                <a:latin typeface="Calibri"/>
                <a:cs typeface="Calibri"/>
              </a:defRPr>
            </a:lvl2pPr>
            <a:lvl3pPr>
              <a:defRPr sz="1406" b="1">
                <a:latin typeface="Calibri"/>
                <a:cs typeface="Calibri"/>
              </a:defRPr>
            </a:lvl3pPr>
            <a:lvl4pPr>
              <a:defRPr sz="1406" b="1">
                <a:latin typeface="Calibri"/>
                <a:cs typeface="Calibri"/>
              </a:defRPr>
            </a:lvl4pPr>
            <a:lvl5pPr>
              <a:defRPr sz="1406" b="1">
                <a:latin typeface="Calibri"/>
                <a:cs typeface="Calibri"/>
              </a:defRPr>
            </a:lvl5pPr>
          </a:lstStyle>
          <a:p>
            <a:pPr lvl="0"/>
            <a:r>
              <a:rPr lang="fr-CA" noProof="0"/>
              <a:t>Prénom Nom</a:t>
            </a:r>
          </a:p>
          <a:p>
            <a:pPr lvl="1"/>
            <a:r>
              <a:rPr lang="fr-CA" noProof="0"/>
              <a:t>Position</a:t>
            </a:r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27" hasCustomPrompt="1"/>
          </p:nvPr>
        </p:nvSpPr>
        <p:spPr>
          <a:xfrm>
            <a:off x="7248089" y="4906514"/>
            <a:ext cx="1959838" cy="541363"/>
          </a:xfrm>
          <a:prstGeom prst="rect">
            <a:avLst/>
          </a:prstGeom>
          <a:solidFill>
            <a:srgbClr val="9E3D96"/>
          </a:solidFill>
        </p:spPr>
        <p:txBody>
          <a:bodyPr vert="horz" anchor="ctr"/>
          <a:lstStyle>
            <a:lvl1pPr marL="0">
              <a:lnSpc>
                <a:spcPct val="80000"/>
              </a:lnSpc>
              <a:defRPr sz="1266" b="1">
                <a:solidFill>
                  <a:schemeClr val="bg1"/>
                </a:solidFill>
                <a:latin typeface="Calibri"/>
                <a:cs typeface="Calibri"/>
              </a:defRPr>
            </a:lvl1pPr>
            <a:lvl2pPr marL="0">
              <a:defRPr sz="1266" b="0">
                <a:solidFill>
                  <a:schemeClr val="bg1"/>
                </a:solidFill>
                <a:latin typeface="Calibri"/>
                <a:cs typeface="Calibri"/>
              </a:defRPr>
            </a:lvl2pPr>
            <a:lvl3pPr>
              <a:defRPr sz="1406" b="1">
                <a:latin typeface="Calibri"/>
                <a:cs typeface="Calibri"/>
              </a:defRPr>
            </a:lvl3pPr>
            <a:lvl4pPr>
              <a:defRPr sz="1406" b="1">
                <a:latin typeface="Calibri"/>
                <a:cs typeface="Calibri"/>
              </a:defRPr>
            </a:lvl4pPr>
            <a:lvl5pPr>
              <a:defRPr sz="1406" b="1">
                <a:latin typeface="Calibri"/>
                <a:cs typeface="Calibri"/>
              </a:defRPr>
            </a:lvl5pPr>
          </a:lstStyle>
          <a:p>
            <a:pPr lvl="0"/>
            <a:r>
              <a:rPr lang="fr-CA" noProof="0"/>
              <a:t>Prénom Nom</a:t>
            </a:r>
          </a:p>
          <a:p>
            <a:pPr lvl="1"/>
            <a:r>
              <a:rPr lang="fr-CA" noProof="0"/>
              <a:t>Position</a:t>
            </a:r>
          </a:p>
        </p:txBody>
      </p:sp>
      <p:sp>
        <p:nvSpPr>
          <p:cNvPr id="26" name="Text Placeholder 8"/>
          <p:cNvSpPr>
            <a:spLocks noGrp="1"/>
          </p:cNvSpPr>
          <p:nvPr>
            <p:ph type="body" sz="quarter" idx="28" hasCustomPrompt="1"/>
          </p:nvPr>
        </p:nvSpPr>
        <p:spPr>
          <a:xfrm>
            <a:off x="9383330" y="4906514"/>
            <a:ext cx="1959838" cy="541363"/>
          </a:xfrm>
          <a:prstGeom prst="rect">
            <a:avLst/>
          </a:prstGeom>
          <a:solidFill>
            <a:srgbClr val="9E3D96"/>
          </a:solidFill>
        </p:spPr>
        <p:txBody>
          <a:bodyPr vert="horz" anchor="ctr"/>
          <a:lstStyle>
            <a:lvl1pPr marL="0">
              <a:lnSpc>
                <a:spcPct val="80000"/>
              </a:lnSpc>
              <a:defRPr sz="1266" b="1">
                <a:solidFill>
                  <a:schemeClr val="bg1"/>
                </a:solidFill>
                <a:latin typeface="Calibri"/>
                <a:cs typeface="Calibri"/>
              </a:defRPr>
            </a:lvl1pPr>
            <a:lvl2pPr marL="0">
              <a:defRPr sz="1266" b="0">
                <a:solidFill>
                  <a:schemeClr val="bg1"/>
                </a:solidFill>
                <a:latin typeface="Calibri"/>
                <a:cs typeface="Calibri"/>
              </a:defRPr>
            </a:lvl2pPr>
            <a:lvl3pPr>
              <a:defRPr sz="1406" b="1">
                <a:latin typeface="Calibri"/>
                <a:cs typeface="Calibri"/>
              </a:defRPr>
            </a:lvl3pPr>
            <a:lvl4pPr>
              <a:defRPr sz="1406" b="1">
                <a:latin typeface="Calibri"/>
                <a:cs typeface="Calibri"/>
              </a:defRPr>
            </a:lvl4pPr>
            <a:lvl5pPr>
              <a:defRPr sz="1406" b="1">
                <a:latin typeface="Calibri"/>
                <a:cs typeface="Calibri"/>
              </a:defRPr>
            </a:lvl5pPr>
          </a:lstStyle>
          <a:p>
            <a:pPr lvl="0"/>
            <a:r>
              <a:rPr lang="fr-CA" noProof="0"/>
              <a:t>Prénom Nom</a:t>
            </a:r>
          </a:p>
          <a:p>
            <a:pPr lvl="1"/>
            <a:r>
              <a:rPr lang="fr-CA" noProof="0"/>
              <a:t>Position</a:t>
            </a:r>
          </a:p>
        </p:txBody>
      </p:sp>
      <p:sp>
        <p:nvSpPr>
          <p:cNvPr id="37" name="Title 7"/>
          <p:cNvSpPr>
            <a:spLocks noGrp="1"/>
          </p:cNvSpPr>
          <p:nvPr>
            <p:ph type="title" hasCustomPrompt="1"/>
          </p:nvPr>
        </p:nvSpPr>
        <p:spPr>
          <a:xfrm>
            <a:off x="762908" y="326608"/>
            <a:ext cx="10666185" cy="912038"/>
          </a:xfrm>
          <a:prstGeom prst="rect">
            <a:avLst/>
          </a:prstGeom>
        </p:spPr>
        <p:txBody>
          <a:bodyPr vert="horz" anchor="b"/>
          <a:lstStyle>
            <a:lvl1pPr algn="l">
              <a:lnSpc>
                <a:spcPct val="90000"/>
              </a:lnSpc>
              <a:defRPr sz="3375" b="1" baseline="0">
                <a:solidFill>
                  <a:srgbClr val="00ACCD"/>
                </a:solidFill>
                <a:latin typeface="Calibri"/>
                <a:cs typeface="Calibri"/>
              </a:defRPr>
            </a:lvl1pPr>
          </a:lstStyle>
          <a:p>
            <a:r>
              <a:rPr lang="fr-CA" noProof="0"/>
              <a:t>Titre</a:t>
            </a: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29"/>
          </p:nvPr>
        </p:nvSpPr>
        <p:spPr>
          <a:xfrm>
            <a:off x="797516" y="6375191"/>
            <a:ext cx="3860602" cy="36500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30"/>
          </p:nvPr>
        </p:nvSpPr>
        <p:spPr>
          <a:xfrm>
            <a:off x="11358562" y="6356821"/>
            <a:ext cx="833438" cy="365001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2582291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acte Cli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4" hasCustomPrompt="1"/>
          </p:nvPr>
        </p:nvSpPr>
        <p:spPr>
          <a:xfrm>
            <a:off x="833520" y="1726359"/>
            <a:ext cx="1334783" cy="130963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2"/>
            </a:solidFill>
          </a:ln>
        </p:spPr>
        <p:txBody>
          <a:bodyPr vert="horz" anchor="t"/>
          <a:lstStyle>
            <a:lvl1pPr marL="0" indent="0" algn="l">
              <a:defRPr sz="1266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CA" noProof="0" dirty="0">
                <a:sym typeface="Gill Sans" charset="0"/>
              </a:rPr>
              <a:t>Ajouter la photo du </a:t>
            </a:r>
            <a:r>
              <a:rPr lang="fr-CA" noProof="0" dirty="0" err="1">
                <a:sym typeface="Gill Sans" charset="0"/>
              </a:rPr>
              <a:t>conotact</a:t>
            </a:r>
            <a:endParaRPr lang="fr-CA" noProof="0" dirty="0">
              <a:sym typeface="Gill Sans" charset="0"/>
            </a:endParaRP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2254983" y="2129095"/>
            <a:ext cx="3836318" cy="252539"/>
          </a:xfrm>
          <a:prstGeom prst="rect">
            <a:avLst/>
          </a:prstGeom>
        </p:spPr>
        <p:txBody>
          <a:bodyPr vert="horz" lIns="108000" tIns="0" bIns="0" anchor="b"/>
          <a:lstStyle>
            <a:lvl1pPr marL="0" algn="l">
              <a:defRPr sz="1406" b="1" baseline="0">
                <a:solidFill>
                  <a:srgbClr val="636466"/>
                </a:solidFill>
                <a:latin typeface="Calibri"/>
                <a:cs typeface="Calibri"/>
              </a:defRPr>
            </a:lvl1pPr>
            <a:lvl2pPr algn="l">
              <a:defRPr sz="1406">
                <a:solidFill>
                  <a:srgbClr val="636466"/>
                </a:solidFill>
                <a:latin typeface="Calibri"/>
                <a:cs typeface="Calibri"/>
              </a:defRPr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CA" noProof="0" dirty="0"/>
              <a:t>Prénom et nom du contact</a:t>
            </a: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6" hasCustomPrompt="1"/>
          </p:nvPr>
        </p:nvSpPr>
        <p:spPr>
          <a:xfrm>
            <a:off x="2254983" y="2399672"/>
            <a:ext cx="3836318" cy="622327"/>
          </a:xfrm>
          <a:prstGeom prst="rect">
            <a:avLst/>
          </a:prstGeom>
        </p:spPr>
        <p:txBody>
          <a:bodyPr vert="horz" lIns="108000" tIns="0" bIns="0" anchor="t"/>
          <a:lstStyle>
            <a:lvl1pPr marL="0" indent="-244308" algn="l">
              <a:defRPr sz="1406" b="0" baseline="0">
                <a:solidFill>
                  <a:srgbClr val="636466"/>
                </a:solidFill>
                <a:latin typeface="Calibri"/>
                <a:cs typeface="Calibri"/>
              </a:defRPr>
            </a:lvl1pPr>
            <a:lvl2pPr marL="0" indent="-244308" algn="l">
              <a:defRPr sz="1406">
                <a:solidFill>
                  <a:srgbClr val="636466"/>
                </a:solidFill>
              </a:defRPr>
            </a:lvl2pPr>
            <a:lvl3pPr marL="0" indent="-244308" algn="l">
              <a:defRPr sz="1406">
                <a:solidFill>
                  <a:srgbClr val="636466"/>
                </a:solidFill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CA" noProof="0" dirty="0"/>
              <a:t>Position du contact</a:t>
            </a:r>
          </a:p>
          <a:p>
            <a:pPr lvl="1"/>
            <a:r>
              <a:rPr lang="fr-CA" noProof="0" dirty="0"/>
              <a:t>Courriel du contact</a:t>
            </a:r>
          </a:p>
          <a:p>
            <a:pPr lvl="2"/>
            <a:r>
              <a:rPr lang="fr-CA" noProof="0" dirty="0"/>
              <a:t>Numéro de téléphone</a:t>
            </a:r>
          </a:p>
        </p:txBody>
      </p:sp>
      <p:sp>
        <p:nvSpPr>
          <p:cNvPr id="9" name="Picture Placeholder 5"/>
          <p:cNvSpPr>
            <a:spLocks noGrp="1"/>
          </p:cNvSpPr>
          <p:nvPr>
            <p:ph type="pic" sz="quarter" idx="17" hasCustomPrompt="1"/>
          </p:nvPr>
        </p:nvSpPr>
        <p:spPr>
          <a:xfrm>
            <a:off x="833520" y="3286651"/>
            <a:ext cx="1334783" cy="130963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2"/>
            </a:solidFill>
          </a:ln>
        </p:spPr>
        <p:txBody>
          <a:bodyPr vert="horz" anchor="t"/>
          <a:lstStyle>
            <a:lvl1pPr marL="0" indent="0" algn="l">
              <a:defRPr sz="1266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CA" noProof="0" dirty="0">
                <a:sym typeface="Gill Sans" charset="0"/>
              </a:rPr>
              <a:t>Ajouter la photo du </a:t>
            </a:r>
            <a:r>
              <a:rPr lang="fr-CA" noProof="0" dirty="0" err="1">
                <a:sym typeface="Gill Sans" charset="0"/>
              </a:rPr>
              <a:t>conotact</a:t>
            </a:r>
            <a:endParaRPr lang="fr-CA" noProof="0" dirty="0">
              <a:sym typeface="Gill Sans" charset="0"/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8" hasCustomPrompt="1"/>
          </p:nvPr>
        </p:nvSpPr>
        <p:spPr>
          <a:xfrm>
            <a:off x="2254983" y="3689387"/>
            <a:ext cx="3836318" cy="252539"/>
          </a:xfrm>
          <a:prstGeom prst="rect">
            <a:avLst/>
          </a:prstGeom>
        </p:spPr>
        <p:txBody>
          <a:bodyPr vert="horz" lIns="108000" tIns="0" bIns="0" anchor="b"/>
          <a:lstStyle>
            <a:lvl1pPr marL="0" algn="l">
              <a:defRPr sz="1406" b="1" baseline="0">
                <a:solidFill>
                  <a:srgbClr val="636466"/>
                </a:solidFill>
                <a:latin typeface="Calibri"/>
                <a:cs typeface="Calibri"/>
              </a:defRPr>
            </a:lvl1pPr>
            <a:lvl2pPr algn="l">
              <a:defRPr sz="1406">
                <a:solidFill>
                  <a:srgbClr val="636466"/>
                </a:solidFill>
                <a:latin typeface="Calibri"/>
                <a:cs typeface="Calibri"/>
              </a:defRPr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CA" noProof="0" dirty="0"/>
              <a:t>Prénom et nom du contact</a:t>
            </a:r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20" hasCustomPrompt="1"/>
          </p:nvPr>
        </p:nvSpPr>
        <p:spPr>
          <a:xfrm>
            <a:off x="833520" y="4818745"/>
            <a:ext cx="1334783" cy="130963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2"/>
            </a:solidFill>
          </a:ln>
        </p:spPr>
        <p:txBody>
          <a:bodyPr vert="horz" anchor="t"/>
          <a:lstStyle>
            <a:lvl1pPr marL="0" indent="0" algn="l">
              <a:defRPr sz="1266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CA" noProof="0" dirty="0">
                <a:sym typeface="Gill Sans" charset="0"/>
              </a:rPr>
              <a:t>Ajouter la photo du </a:t>
            </a:r>
            <a:r>
              <a:rPr lang="fr-CA" noProof="0" dirty="0" err="1">
                <a:sym typeface="Gill Sans" charset="0"/>
              </a:rPr>
              <a:t>conotact</a:t>
            </a:r>
            <a:endParaRPr lang="fr-CA" noProof="0" dirty="0">
              <a:sym typeface="Gill Sans" charset="0"/>
            </a:endParaRP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21" hasCustomPrompt="1"/>
          </p:nvPr>
        </p:nvSpPr>
        <p:spPr>
          <a:xfrm>
            <a:off x="2254983" y="5221481"/>
            <a:ext cx="3836318" cy="252539"/>
          </a:xfrm>
          <a:prstGeom prst="rect">
            <a:avLst/>
          </a:prstGeom>
        </p:spPr>
        <p:txBody>
          <a:bodyPr vert="horz" lIns="108000" tIns="0" bIns="0" anchor="b"/>
          <a:lstStyle>
            <a:lvl1pPr marL="0" algn="l">
              <a:defRPr sz="1406" b="1" baseline="0">
                <a:solidFill>
                  <a:srgbClr val="636466"/>
                </a:solidFill>
                <a:latin typeface="Calibri"/>
                <a:cs typeface="Calibri"/>
              </a:defRPr>
            </a:lvl1pPr>
            <a:lvl2pPr algn="l">
              <a:defRPr sz="1406">
                <a:solidFill>
                  <a:srgbClr val="636466"/>
                </a:solidFill>
                <a:latin typeface="Calibri"/>
                <a:cs typeface="Calibri"/>
              </a:defRPr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CA" noProof="0" dirty="0"/>
              <a:t>Prénom et nom du contact</a:t>
            </a:r>
          </a:p>
        </p:txBody>
      </p:sp>
      <p:sp>
        <p:nvSpPr>
          <p:cNvPr id="15" name="Picture Placeholder 5"/>
          <p:cNvSpPr>
            <a:spLocks noGrp="1"/>
          </p:cNvSpPr>
          <p:nvPr>
            <p:ph type="pic" sz="quarter" idx="23" hasCustomPrompt="1"/>
          </p:nvPr>
        </p:nvSpPr>
        <p:spPr>
          <a:xfrm>
            <a:off x="6260541" y="1726359"/>
            <a:ext cx="1334783" cy="130963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2"/>
            </a:solidFill>
          </a:ln>
        </p:spPr>
        <p:txBody>
          <a:bodyPr vert="horz" anchor="t"/>
          <a:lstStyle>
            <a:lvl1pPr marL="0" indent="0" algn="l">
              <a:defRPr sz="1266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CA" noProof="0" dirty="0">
                <a:sym typeface="Gill Sans" charset="0"/>
              </a:rPr>
              <a:t>Ajouter la photo du </a:t>
            </a:r>
            <a:r>
              <a:rPr lang="fr-CA" noProof="0" dirty="0" err="1">
                <a:sym typeface="Gill Sans" charset="0"/>
              </a:rPr>
              <a:t>conotact</a:t>
            </a:r>
            <a:endParaRPr lang="fr-CA" noProof="0" dirty="0">
              <a:sym typeface="Gill Sans" charset="0"/>
            </a:endParaRPr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24" hasCustomPrompt="1"/>
          </p:nvPr>
        </p:nvSpPr>
        <p:spPr>
          <a:xfrm>
            <a:off x="7682004" y="2129095"/>
            <a:ext cx="3836318" cy="252539"/>
          </a:xfrm>
          <a:prstGeom prst="rect">
            <a:avLst/>
          </a:prstGeom>
        </p:spPr>
        <p:txBody>
          <a:bodyPr vert="horz" lIns="108000" tIns="0" bIns="0" anchor="b"/>
          <a:lstStyle>
            <a:lvl1pPr marL="0" algn="l">
              <a:defRPr sz="1406" b="1" baseline="0">
                <a:solidFill>
                  <a:srgbClr val="636466"/>
                </a:solidFill>
                <a:latin typeface="Calibri"/>
                <a:cs typeface="Calibri"/>
              </a:defRPr>
            </a:lvl1pPr>
            <a:lvl2pPr algn="l">
              <a:defRPr sz="1406">
                <a:solidFill>
                  <a:srgbClr val="636466"/>
                </a:solidFill>
                <a:latin typeface="Calibri"/>
                <a:cs typeface="Calibri"/>
              </a:defRPr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CA" noProof="0" dirty="0"/>
              <a:t>Prénom et nom du contact</a:t>
            </a:r>
          </a:p>
        </p:txBody>
      </p:sp>
      <p:sp>
        <p:nvSpPr>
          <p:cNvPr id="18" name="Picture Placeholder 5"/>
          <p:cNvSpPr>
            <a:spLocks noGrp="1"/>
          </p:cNvSpPr>
          <p:nvPr>
            <p:ph type="pic" sz="quarter" idx="26" hasCustomPrompt="1"/>
          </p:nvPr>
        </p:nvSpPr>
        <p:spPr>
          <a:xfrm>
            <a:off x="6260541" y="3286651"/>
            <a:ext cx="1334783" cy="130963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2"/>
            </a:solidFill>
          </a:ln>
        </p:spPr>
        <p:txBody>
          <a:bodyPr vert="horz" anchor="t"/>
          <a:lstStyle>
            <a:lvl1pPr marL="0" indent="0" algn="l">
              <a:defRPr sz="1266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CA" noProof="0" dirty="0">
                <a:sym typeface="Gill Sans" charset="0"/>
              </a:rPr>
              <a:t>Ajouter la photo du </a:t>
            </a:r>
            <a:r>
              <a:rPr lang="fr-CA" noProof="0" dirty="0" err="1">
                <a:sym typeface="Gill Sans" charset="0"/>
              </a:rPr>
              <a:t>conotact</a:t>
            </a:r>
            <a:endParaRPr lang="fr-CA" noProof="0" dirty="0">
              <a:sym typeface="Gill Sans" charset="0"/>
            </a:endParaRPr>
          </a:p>
        </p:txBody>
      </p:sp>
      <p:sp>
        <p:nvSpPr>
          <p:cNvPr id="19" name="Text Placeholder 9"/>
          <p:cNvSpPr>
            <a:spLocks noGrp="1"/>
          </p:cNvSpPr>
          <p:nvPr>
            <p:ph type="body" sz="quarter" idx="27" hasCustomPrompt="1"/>
          </p:nvPr>
        </p:nvSpPr>
        <p:spPr>
          <a:xfrm>
            <a:off x="7682004" y="3689387"/>
            <a:ext cx="3836318" cy="252539"/>
          </a:xfrm>
          <a:prstGeom prst="rect">
            <a:avLst/>
          </a:prstGeom>
        </p:spPr>
        <p:txBody>
          <a:bodyPr vert="horz" lIns="108000" tIns="0" bIns="0" anchor="b"/>
          <a:lstStyle>
            <a:lvl1pPr marL="0" algn="l">
              <a:defRPr sz="1406" b="1" baseline="0">
                <a:solidFill>
                  <a:srgbClr val="636466"/>
                </a:solidFill>
                <a:latin typeface="Calibri"/>
                <a:cs typeface="Calibri"/>
              </a:defRPr>
            </a:lvl1pPr>
            <a:lvl2pPr algn="l">
              <a:defRPr sz="1406">
                <a:solidFill>
                  <a:srgbClr val="636466"/>
                </a:solidFill>
                <a:latin typeface="Calibri"/>
                <a:cs typeface="Calibri"/>
              </a:defRPr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CA" noProof="0" dirty="0"/>
              <a:t>Prénom et nom du contact</a:t>
            </a:r>
          </a:p>
        </p:txBody>
      </p:sp>
      <p:sp>
        <p:nvSpPr>
          <p:cNvPr id="21" name="Picture Placeholder 5"/>
          <p:cNvSpPr>
            <a:spLocks noGrp="1"/>
          </p:cNvSpPr>
          <p:nvPr>
            <p:ph type="pic" sz="quarter" idx="29" hasCustomPrompt="1"/>
          </p:nvPr>
        </p:nvSpPr>
        <p:spPr>
          <a:xfrm>
            <a:off x="6260541" y="4818745"/>
            <a:ext cx="1334783" cy="130963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2"/>
            </a:solidFill>
          </a:ln>
        </p:spPr>
        <p:txBody>
          <a:bodyPr vert="horz" anchor="t"/>
          <a:lstStyle>
            <a:lvl1pPr marL="0" indent="0" algn="l">
              <a:defRPr sz="1266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CA" noProof="0" dirty="0">
                <a:sym typeface="Gill Sans" charset="0"/>
              </a:rPr>
              <a:t>Ajouter la photo du </a:t>
            </a:r>
            <a:r>
              <a:rPr lang="fr-CA" noProof="0" dirty="0" err="1">
                <a:sym typeface="Gill Sans" charset="0"/>
              </a:rPr>
              <a:t>conotact</a:t>
            </a:r>
            <a:endParaRPr lang="fr-CA" noProof="0" dirty="0">
              <a:sym typeface="Gill Sans" charset="0"/>
            </a:endParaRPr>
          </a:p>
        </p:txBody>
      </p:sp>
      <p:sp>
        <p:nvSpPr>
          <p:cNvPr id="22" name="Text Placeholder 9"/>
          <p:cNvSpPr>
            <a:spLocks noGrp="1"/>
          </p:cNvSpPr>
          <p:nvPr>
            <p:ph type="body" sz="quarter" idx="30" hasCustomPrompt="1"/>
          </p:nvPr>
        </p:nvSpPr>
        <p:spPr>
          <a:xfrm>
            <a:off x="7682004" y="5221481"/>
            <a:ext cx="3836318" cy="252539"/>
          </a:xfrm>
          <a:prstGeom prst="rect">
            <a:avLst/>
          </a:prstGeom>
        </p:spPr>
        <p:txBody>
          <a:bodyPr vert="horz" lIns="108000" tIns="0" bIns="0" anchor="b"/>
          <a:lstStyle>
            <a:lvl1pPr marL="0" algn="l">
              <a:defRPr sz="1406" b="1" baseline="0">
                <a:solidFill>
                  <a:srgbClr val="636466"/>
                </a:solidFill>
                <a:latin typeface="Calibri"/>
                <a:cs typeface="Calibri"/>
              </a:defRPr>
            </a:lvl1pPr>
            <a:lvl2pPr algn="l">
              <a:defRPr sz="1406">
                <a:solidFill>
                  <a:srgbClr val="636466"/>
                </a:solidFill>
                <a:latin typeface="Calibri"/>
                <a:cs typeface="Calibri"/>
              </a:defRPr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CA" noProof="0" dirty="0"/>
              <a:t>Prénom et nom du contact</a:t>
            </a:r>
          </a:p>
        </p:txBody>
      </p:sp>
      <p:sp>
        <p:nvSpPr>
          <p:cNvPr id="28" name="Title 7"/>
          <p:cNvSpPr>
            <a:spLocks noGrp="1"/>
          </p:cNvSpPr>
          <p:nvPr>
            <p:ph type="title" hasCustomPrompt="1"/>
          </p:nvPr>
        </p:nvSpPr>
        <p:spPr>
          <a:xfrm>
            <a:off x="762908" y="326608"/>
            <a:ext cx="10666185" cy="912038"/>
          </a:xfrm>
          <a:prstGeom prst="rect">
            <a:avLst/>
          </a:prstGeom>
        </p:spPr>
        <p:txBody>
          <a:bodyPr vert="horz" anchor="b"/>
          <a:lstStyle>
            <a:lvl1pPr algn="l">
              <a:lnSpc>
                <a:spcPct val="90000"/>
              </a:lnSpc>
              <a:defRPr sz="3375" b="1" baseline="0">
                <a:solidFill>
                  <a:srgbClr val="00ACCD"/>
                </a:solidFill>
                <a:latin typeface="Calibri"/>
                <a:cs typeface="Calibri"/>
              </a:defRPr>
            </a:lvl1pPr>
          </a:lstStyle>
          <a:p>
            <a:r>
              <a:rPr lang="fr-CA" noProof="0"/>
              <a:t>Titre</a:t>
            </a:r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35" hasCustomPrompt="1"/>
          </p:nvPr>
        </p:nvSpPr>
        <p:spPr>
          <a:xfrm>
            <a:off x="7682110" y="2399672"/>
            <a:ext cx="3836318" cy="622327"/>
          </a:xfrm>
          <a:prstGeom prst="rect">
            <a:avLst/>
          </a:prstGeom>
        </p:spPr>
        <p:txBody>
          <a:bodyPr vert="horz" lIns="108000" tIns="0" bIns="0" anchor="t"/>
          <a:lstStyle>
            <a:lvl1pPr marL="0" indent="-244308" algn="l">
              <a:defRPr sz="1406" b="0" baseline="0">
                <a:solidFill>
                  <a:srgbClr val="636466"/>
                </a:solidFill>
                <a:latin typeface="Calibri"/>
                <a:cs typeface="Calibri"/>
              </a:defRPr>
            </a:lvl1pPr>
            <a:lvl2pPr marL="0" indent="-244308" algn="l">
              <a:defRPr sz="1406">
                <a:solidFill>
                  <a:srgbClr val="636466"/>
                </a:solidFill>
              </a:defRPr>
            </a:lvl2pPr>
            <a:lvl3pPr marL="0" indent="-244308" algn="l">
              <a:defRPr sz="1406">
                <a:solidFill>
                  <a:srgbClr val="636466"/>
                </a:solidFill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CA" noProof="0" dirty="0"/>
              <a:t>Position du contact</a:t>
            </a:r>
          </a:p>
          <a:p>
            <a:pPr lvl="1"/>
            <a:r>
              <a:rPr lang="fr-CA" noProof="0" dirty="0"/>
              <a:t>Courriel du contact</a:t>
            </a:r>
          </a:p>
          <a:p>
            <a:pPr lvl="2"/>
            <a:r>
              <a:rPr lang="fr-CA" noProof="0" dirty="0"/>
              <a:t>Numéro de téléphone</a:t>
            </a:r>
          </a:p>
        </p:txBody>
      </p:sp>
      <p:sp>
        <p:nvSpPr>
          <p:cNvPr id="26" name="Text Placeholder 9"/>
          <p:cNvSpPr>
            <a:spLocks noGrp="1"/>
          </p:cNvSpPr>
          <p:nvPr>
            <p:ph type="body" sz="quarter" idx="36" hasCustomPrompt="1"/>
          </p:nvPr>
        </p:nvSpPr>
        <p:spPr>
          <a:xfrm>
            <a:off x="2254983" y="3967512"/>
            <a:ext cx="3836318" cy="622327"/>
          </a:xfrm>
          <a:prstGeom prst="rect">
            <a:avLst/>
          </a:prstGeom>
        </p:spPr>
        <p:txBody>
          <a:bodyPr vert="horz" lIns="108000" tIns="0" bIns="0" anchor="t"/>
          <a:lstStyle>
            <a:lvl1pPr marL="0" indent="-244308" algn="l">
              <a:defRPr sz="1406" b="0" baseline="0">
                <a:solidFill>
                  <a:srgbClr val="636466"/>
                </a:solidFill>
                <a:latin typeface="Calibri"/>
                <a:cs typeface="Calibri"/>
              </a:defRPr>
            </a:lvl1pPr>
            <a:lvl2pPr marL="0" indent="-244308" algn="l">
              <a:defRPr sz="1406">
                <a:solidFill>
                  <a:srgbClr val="636466"/>
                </a:solidFill>
              </a:defRPr>
            </a:lvl2pPr>
            <a:lvl3pPr marL="0" indent="-244308" algn="l">
              <a:defRPr sz="1406">
                <a:solidFill>
                  <a:srgbClr val="636466"/>
                </a:solidFill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CA" noProof="0" dirty="0"/>
              <a:t>Position du contact</a:t>
            </a:r>
          </a:p>
          <a:p>
            <a:pPr lvl="1"/>
            <a:r>
              <a:rPr lang="fr-CA" noProof="0" dirty="0"/>
              <a:t>Courriel du contact</a:t>
            </a:r>
          </a:p>
          <a:p>
            <a:pPr lvl="2"/>
            <a:r>
              <a:rPr lang="fr-CA" noProof="0" dirty="0"/>
              <a:t>Numéro de téléphone</a:t>
            </a:r>
          </a:p>
        </p:txBody>
      </p:sp>
      <p:sp>
        <p:nvSpPr>
          <p:cNvPr id="27" name="Text Placeholder 9"/>
          <p:cNvSpPr>
            <a:spLocks noGrp="1"/>
          </p:cNvSpPr>
          <p:nvPr>
            <p:ph type="body" sz="quarter" idx="37" hasCustomPrompt="1"/>
          </p:nvPr>
        </p:nvSpPr>
        <p:spPr>
          <a:xfrm>
            <a:off x="7682110" y="3967512"/>
            <a:ext cx="3836318" cy="622327"/>
          </a:xfrm>
          <a:prstGeom prst="rect">
            <a:avLst/>
          </a:prstGeom>
        </p:spPr>
        <p:txBody>
          <a:bodyPr vert="horz" lIns="108000" tIns="0" bIns="0" anchor="t"/>
          <a:lstStyle>
            <a:lvl1pPr marL="0" indent="-244308" algn="l">
              <a:defRPr sz="1406" b="0" baseline="0">
                <a:solidFill>
                  <a:srgbClr val="636466"/>
                </a:solidFill>
                <a:latin typeface="Calibri"/>
                <a:cs typeface="Calibri"/>
              </a:defRPr>
            </a:lvl1pPr>
            <a:lvl2pPr marL="0" indent="-244308" algn="l">
              <a:defRPr sz="1406">
                <a:solidFill>
                  <a:srgbClr val="636466"/>
                </a:solidFill>
              </a:defRPr>
            </a:lvl2pPr>
            <a:lvl3pPr marL="0" indent="-244308" algn="l">
              <a:defRPr sz="1406">
                <a:solidFill>
                  <a:srgbClr val="636466"/>
                </a:solidFill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CA" noProof="0" dirty="0"/>
              <a:t>Position du contact</a:t>
            </a:r>
          </a:p>
          <a:p>
            <a:pPr lvl="1"/>
            <a:r>
              <a:rPr lang="fr-CA" noProof="0" dirty="0"/>
              <a:t>Courriel du contact</a:t>
            </a:r>
          </a:p>
          <a:p>
            <a:pPr lvl="2"/>
            <a:r>
              <a:rPr lang="fr-CA" noProof="0" dirty="0"/>
              <a:t>Numéro de téléphone</a:t>
            </a:r>
          </a:p>
        </p:txBody>
      </p:sp>
      <p:sp>
        <p:nvSpPr>
          <p:cNvPr id="29" name="Text Placeholder 9"/>
          <p:cNvSpPr>
            <a:spLocks noGrp="1"/>
          </p:cNvSpPr>
          <p:nvPr>
            <p:ph type="body" sz="quarter" idx="38" hasCustomPrompt="1"/>
          </p:nvPr>
        </p:nvSpPr>
        <p:spPr>
          <a:xfrm>
            <a:off x="2254983" y="5493819"/>
            <a:ext cx="3836318" cy="622327"/>
          </a:xfrm>
          <a:prstGeom prst="rect">
            <a:avLst/>
          </a:prstGeom>
        </p:spPr>
        <p:txBody>
          <a:bodyPr vert="horz" lIns="108000" tIns="0" bIns="0" anchor="t"/>
          <a:lstStyle>
            <a:lvl1pPr marL="0" indent="-244308" algn="l">
              <a:defRPr sz="1406" b="0" baseline="0">
                <a:solidFill>
                  <a:srgbClr val="636466"/>
                </a:solidFill>
                <a:latin typeface="Calibri"/>
                <a:cs typeface="Calibri"/>
              </a:defRPr>
            </a:lvl1pPr>
            <a:lvl2pPr marL="0" indent="-244308" algn="l">
              <a:defRPr sz="1406">
                <a:solidFill>
                  <a:srgbClr val="636466"/>
                </a:solidFill>
              </a:defRPr>
            </a:lvl2pPr>
            <a:lvl3pPr marL="0" indent="-244308" algn="l">
              <a:defRPr sz="1406">
                <a:solidFill>
                  <a:srgbClr val="636466"/>
                </a:solidFill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CA" noProof="0" dirty="0"/>
              <a:t>Position du contact</a:t>
            </a:r>
          </a:p>
          <a:p>
            <a:pPr lvl="1"/>
            <a:r>
              <a:rPr lang="fr-CA" noProof="0" dirty="0"/>
              <a:t>Courriel du contact</a:t>
            </a:r>
          </a:p>
          <a:p>
            <a:pPr lvl="2"/>
            <a:r>
              <a:rPr lang="fr-CA" noProof="0" dirty="0"/>
              <a:t>Numéro de téléphone</a:t>
            </a:r>
          </a:p>
        </p:txBody>
      </p:sp>
      <p:sp>
        <p:nvSpPr>
          <p:cNvPr id="30" name="Text Placeholder 9"/>
          <p:cNvSpPr>
            <a:spLocks noGrp="1"/>
          </p:cNvSpPr>
          <p:nvPr>
            <p:ph type="body" sz="quarter" idx="39" hasCustomPrompt="1"/>
          </p:nvPr>
        </p:nvSpPr>
        <p:spPr>
          <a:xfrm>
            <a:off x="7682110" y="5493819"/>
            <a:ext cx="3836318" cy="622327"/>
          </a:xfrm>
          <a:prstGeom prst="rect">
            <a:avLst/>
          </a:prstGeom>
        </p:spPr>
        <p:txBody>
          <a:bodyPr vert="horz" lIns="108000" tIns="0" bIns="0" anchor="t"/>
          <a:lstStyle>
            <a:lvl1pPr marL="0" indent="-244308" algn="l">
              <a:defRPr sz="1406" b="0" baseline="0">
                <a:solidFill>
                  <a:srgbClr val="636466"/>
                </a:solidFill>
                <a:latin typeface="Calibri"/>
                <a:cs typeface="Calibri"/>
              </a:defRPr>
            </a:lvl1pPr>
            <a:lvl2pPr marL="0" indent="-244308" algn="l">
              <a:defRPr sz="1406">
                <a:solidFill>
                  <a:srgbClr val="636466"/>
                </a:solidFill>
              </a:defRPr>
            </a:lvl2pPr>
            <a:lvl3pPr marL="0" indent="-244308" algn="l">
              <a:defRPr sz="1406">
                <a:solidFill>
                  <a:srgbClr val="636466"/>
                </a:solidFill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CA" noProof="0" dirty="0"/>
              <a:t>Position du contact</a:t>
            </a:r>
          </a:p>
          <a:p>
            <a:pPr lvl="1"/>
            <a:r>
              <a:rPr lang="fr-CA" noProof="0" dirty="0"/>
              <a:t>Courriel du contact</a:t>
            </a:r>
          </a:p>
          <a:p>
            <a:pPr lvl="2"/>
            <a:r>
              <a:rPr lang="fr-CA" noProof="0" dirty="0"/>
              <a:t>Numéro de téléphone</a:t>
            </a: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40"/>
          </p:nvPr>
        </p:nvSpPr>
        <p:spPr>
          <a:xfrm>
            <a:off x="797516" y="6375191"/>
            <a:ext cx="3860602" cy="36500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41"/>
          </p:nvPr>
        </p:nvSpPr>
        <p:spPr>
          <a:xfrm>
            <a:off x="11358562" y="6356821"/>
            <a:ext cx="833438" cy="365001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6145444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de séparation -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7"/>
          <p:cNvSpPr>
            <a:spLocks noGrp="1"/>
          </p:cNvSpPr>
          <p:nvPr>
            <p:ph type="title" hasCustomPrompt="1"/>
          </p:nvPr>
        </p:nvSpPr>
        <p:spPr>
          <a:xfrm>
            <a:off x="762907" y="5040585"/>
            <a:ext cx="10612538" cy="567351"/>
          </a:xfrm>
          <a:prstGeom prst="rect">
            <a:avLst/>
          </a:prstGeom>
        </p:spPr>
        <p:txBody>
          <a:bodyPr anchor="b"/>
          <a:lstStyle>
            <a:lvl1pPr algn="l">
              <a:defRPr sz="2531" b="1" baseline="0">
                <a:solidFill>
                  <a:srgbClr val="F7921E"/>
                </a:solidFill>
                <a:latin typeface="Calibri"/>
                <a:cs typeface="Calibri"/>
              </a:defRPr>
            </a:lvl1pPr>
          </a:lstStyle>
          <a:p>
            <a:r>
              <a:rPr lang="fr-CA" noProof="0" dirty="0"/>
              <a:t>Page de séparation</a:t>
            </a: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0"/>
          </p:nvPr>
        </p:nvSpPr>
        <p:spPr>
          <a:xfrm>
            <a:off x="797516" y="6375191"/>
            <a:ext cx="3860602" cy="36500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1"/>
          </p:nvPr>
        </p:nvSpPr>
        <p:spPr>
          <a:xfrm>
            <a:off x="11358562" y="6356821"/>
            <a:ext cx="833438" cy="365001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2393708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aphiqu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art Placeholder 3"/>
          <p:cNvSpPr>
            <a:spLocks noGrp="1"/>
          </p:cNvSpPr>
          <p:nvPr>
            <p:ph type="chart" sz="quarter" idx="14" hasCustomPrompt="1"/>
          </p:nvPr>
        </p:nvSpPr>
        <p:spPr>
          <a:xfrm>
            <a:off x="992117" y="2029328"/>
            <a:ext cx="10433419" cy="3923366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636466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CA" noProof="0">
                <a:sym typeface="Gill Sans" charset="0"/>
              </a:rPr>
              <a:t>Ajouter un graphique</a:t>
            </a: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1" hasCustomPrompt="1"/>
          </p:nvPr>
        </p:nvSpPr>
        <p:spPr>
          <a:xfrm rot="16200000">
            <a:off x="-619769" y="3573699"/>
            <a:ext cx="2877239" cy="336718"/>
          </a:xfrm>
          <a:prstGeom prst="rect">
            <a:avLst/>
          </a:prstGeom>
        </p:spPr>
        <p:txBody>
          <a:bodyPr vert="horz" lIns="108000" tIns="0" bIns="0" anchor="t"/>
          <a:lstStyle>
            <a:lvl1pPr marL="0" algn="ctr">
              <a:defRPr sz="1266" b="1" baseline="0">
                <a:solidFill>
                  <a:schemeClr val="tx1"/>
                </a:solidFill>
                <a:latin typeface="Calibri"/>
                <a:cs typeface="Calibri"/>
              </a:defRPr>
            </a:lvl1pPr>
            <a:lvl2pPr algn="l">
              <a:defRPr sz="1406">
                <a:solidFill>
                  <a:srgbClr val="636466"/>
                </a:solidFill>
                <a:latin typeface="Calibri"/>
                <a:cs typeface="Calibri"/>
              </a:defRPr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CA" noProof="0"/>
              <a:t>Éditer l’axe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018595" y="5965710"/>
            <a:ext cx="3836318" cy="252539"/>
          </a:xfrm>
          <a:prstGeom prst="rect">
            <a:avLst/>
          </a:prstGeom>
        </p:spPr>
        <p:txBody>
          <a:bodyPr vert="horz" lIns="108000" tIns="0" bIns="0" anchor="t"/>
          <a:lstStyle>
            <a:lvl1pPr marL="0" algn="ctr">
              <a:defRPr sz="1266" b="1" baseline="0">
                <a:solidFill>
                  <a:schemeClr val="tx1"/>
                </a:solidFill>
                <a:latin typeface="Calibri"/>
                <a:cs typeface="Calibri"/>
              </a:defRPr>
            </a:lvl1pPr>
            <a:lvl2pPr algn="l">
              <a:defRPr sz="1406">
                <a:solidFill>
                  <a:srgbClr val="636466"/>
                </a:solidFill>
                <a:latin typeface="Calibri"/>
                <a:cs typeface="Calibri"/>
              </a:defRPr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CA" noProof="0"/>
              <a:t>Éditer l’axe</a:t>
            </a:r>
          </a:p>
        </p:txBody>
      </p:sp>
      <p:sp>
        <p:nvSpPr>
          <p:cNvPr id="12" name="Title 7"/>
          <p:cNvSpPr>
            <a:spLocks noGrp="1"/>
          </p:cNvSpPr>
          <p:nvPr>
            <p:ph type="title" hasCustomPrompt="1"/>
          </p:nvPr>
        </p:nvSpPr>
        <p:spPr>
          <a:xfrm>
            <a:off x="762908" y="326608"/>
            <a:ext cx="10666185" cy="912038"/>
          </a:xfrm>
          <a:prstGeom prst="rect">
            <a:avLst/>
          </a:prstGeom>
        </p:spPr>
        <p:txBody>
          <a:bodyPr vert="horz" anchor="b"/>
          <a:lstStyle>
            <a:lvl1pPr algn="l">
              <a:lnSpc>
                <a:spcPct val="90000"/>
              </a:lnSpc>
              <a:defRPr sz="3375" b="1" baseline="0">
                <a:solidFill>
                  <a:srgbClr val="00ACCD"/>
                </a:solidFill>
                <a:latin typeface="Calibri"/>
                <a:cs typeface="Calibri"/>
              </a:defRPr>
            </a:lvl1pPr>
          </a:lstStyle>
          <a:p>
            <a:r>
              <a:rPr lang="fr-CA" noProof="0"/>
              <a:t>Titre</a:t>
            </a: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5"/>
          </p:nvPr>
        </p:nvSpPr>
        <p:spPr>
          <a:xfrm>
            <a:off x="797516" y="6375191"/>
            <a:ext cx="3860602" cy="36500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6"/>
          </p:nvPr>
        </p:nvSpPr>
        <p:spPr>
          <a:xfrm>
            <a:off x="11358562" y="6356821"/>
            <a:ext cx="833438" cy="365001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0949695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able Placeholder 7"/>
          <p:cNvSpPr>
            <a:spLocks noGrp="1"/>
          </p:cNvSpPr>
          <p:nvPr>
            <p:ph type="tbl" sz="quarter" idx="12" hasCustomPrompt="1"/>
          </p:nvPr>
        </p:nvSpPr>
        <p:spPr>
          <a:xfrm>
            <a:off x="771646" y="2029327"/>
            <a:ext cx="10653890" cy="3989509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636466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CA" noProof="0">
                <a:sym typeface="Gill Sans" charset="0"/>
              </a:rPr>
              <a:t>Ajouter un tableau</a:t>
            </a:r>
          </a:p>
        </p:txBody>
      </p:sp>
      <p:sp>
        <p:nvSpPr>
          <p:cNvPr id="9" name="Title 7"/>
          <p:cNvSpPr>
            <a:spLocks noGrp="1"/>
          </p:cNvSpPr>
          <p:nvPr>
            <p:ph type="title" hasCustomPrompt="1"/>
          </p:nvPr>
        </p:nvSpPr>
        <p:spPr>
          <a:xfrm>
            <a:off x="762908" y="326608"/>
            <a:ext cx="10666185" cy="912038"/>
          </a:xfrm>
          <a:prstGeom prst="rect">
            <a:avLst/>
          </a:prstGeom>
        </p:spPr>
        <p:txBody>
          <a:bodyPr vert="horz" anchor="b"/>
          <a:lstStyle>
            <a:lvl1pPr algn="l">
              <a:lnSpc>
                <a:spcPct val="90000"/>
              </a:lnSpc>
              <a:defRPr sz="3375" b="1" baseline="0">
                <a:solidFill>
                  <a:srgbClr val="00ACCD"/>
                </a:solidFill>
                <a:latin typeface="Calibri"/>
                <a:cs typeface="Calibri"/>
              </a:defRPr>
            </a:lvl1pPr>
          </a:lstStyle>
          <a:p>
            <a:r>
              <a:rPr lang="fr-CA" noProof="0"/>
              <a:t>Titre</a:t>
            </a: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3"/>
          </p:nvPr>
        </p:nvSpPr>
        <p:spPr>
          <a:xfrm>
            <a:off x="797516" y="6375191"/>
            <a:ext cx="3860602" cy="36500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4"/>
          </p:nvPr>
        </p:nvSpPr>
        <p:spPr>
          <a:xfrm>
            <a:off x="11358562" y="6356821"/>
            <a:ext cx="833438" cy="365001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4433542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62667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4/15/2021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54494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act/Remerciem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7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1367507" cy="4333500"/>
          </a:xfrm>
          <a:prstGeom prst="rect">
            <a:avLst/>
          </a:prstGeom>
          <a:solidFill>
            <a:srgbClr val="F7921E"/>
          </a:solidFill>
        </p:spPr>
        <p:txBody>
          <a:bodyPr anchor="ctr" anchorCtr="1"/>
          <a:lstStyle>
            <a:lvl1pPr algn="ctr">
              <a:defRPr sz="2531" b="1" baseline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r>
              <a:rPr lang="fr-CA" noProof="0" dirty="0"/>
              <a:t>Titre</a:t>
            </a:r>
          </a:p>
        </p:txBody>
      </p:sp>
      <p:pic>
        <p:nvPicPr>
          <p:cNvPr id="5" name="Picture Placeholder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1367507" y="1"/>
            <a:ext cx="10833750" cy="4333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798740" y="5890020"/>
            <a:ext cx="3440906" cy="438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rgbClr val="676767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1pPr>
            <a:lvl2pPr marL="742950" indent="-285750" eaLnBrk="0" hangingPunct="0">
              <a:defRPr sz="1400">
                <a:solidFill>
                  <a:srgbClr val="676767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2pPr>
            <a:lvl3pPr marL="1143000" indent="-228600" eaLnBrk="0" hangingPunct="0">
              <a:defRPr sz="1400">
                <a:solidFill>
                  <a:srgbClr val="676767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3pPr>
            <a:lvl4pPr marL="1600200" indent="-228600" eaLnBrk="0" hangingPunct="0">
              <a:defRPr sz="1400">
                <a:solidFill>
                  <a:srgbClr val="676767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4pPr>
            <a:lvl5pPr marL="2057400" indent="-228600" eaLnBrk="0" hangingPunct="0">
              <a:defRPr sz="1400">
                <a:solidFill>
                  <a:srgbClr val="676767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676767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676767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676767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676767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9pPr>
          </a:lstStyle>
          <a:p>
            <a:pPr eaLnBrk="1" hangingPunct="1"/>
            <a:r>
              <a:rPr lang="fr-CA" sz="1125" noProof="0" dirty="0">
                <a:solidFill>
                  <a:srgbClr val="171717"/>
                </a:solidFill>
              </a:rPr>
              <a:t>Visitez notre site : </a:t>
            </a:r>
            <a:r>
              <a:rPr lang="fr-CA" sz="1125" noProof="0" dirty="0">
                <a:solidFill>
                  <a:srgbClr val="006472"/>
                </a:solidFill>
              </a:rPr>
              <a:t>parcoursdenfant.com</a:t>
            </a:r>
          </a:p>
          <a:p>
            <a:pPr eaLnBrk="1" hangingPunct="1"/>
            <a:r>
              <a:rPr lang="fr-CA" sz="1125" noProof="0" dirty="0">
                <a:solidFill>
                  <a:srgbClr val="171717"/>
                </a:solidFill>
              </a:rPr>
              <a:t>Suivez-nous :</a:t>
            </a:r>
            <a:r>
              <a:rPr lang="fr-CA" sz="1125" baseline="0" noProof="0" dirty="0">
                <a:solidFill>
                  <a:srgbClr val="171717"/>
                </a:solidFill>
              </a:rPr>
              <a:t> </a:t>
            </a:r>
            <a:r>
              <a:rPr lang="fr-CA" sz="1125" baseline="0" noProof="0" dirty="0">
                <a:solidFill>
                  <a:srgbClr val="006472"/>
                </a:solidFill>
              </a:rPr>
              <a:t>@</a:t>
            </a:r>
            <a:r>
              <a:rPr lang="fr-CA" sz="1125" baseline="0" noProof="0" dirty="0" err="1">
                <a:solidFill>
                  <a:srgbClr val="006472"/>
                </a:solidFill>
              </a:rPr>
              <a:t>Morneau_Shepell</a:t>
            </a:r>
            <a:endParaRPr lang="fr-CA" sz="1125" noProof="0" dirty="0">
              <a:solidFill>
                <a:srgbClr val="006472"/>
              </a:solidFill>
            </a:endParaRP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800229" y="4761299"/>
            <a:ext cx="3431458" cy="244682"/>
          </a:xfrm>
          <a:prstGeom prst="rect">
            <a:avLst/>
          </a:prstGeom>
        </p:spPr>
        <p:txBody>
          <a:bodyPr vert="horz" lIns="108000" tIns="0" bIns="0" anchor="b"/>
          <a:lstStyle>
            <a:lvl1pPr marL="0" algn="l">
              <a:defRPr sz="1406" b="1" baseline="0">
                <a:solidFill>
                  <a:schemeClr val="tx1"/>
                </a:solidFill>
                <a:latin typeface="Calibri"/>
                <a:cs typeface="Calibri"/>
              </a:defRPr>
            </a:lvl1pPr>
            <a:lvl2pPr algn="l">
              <a:defRPr sz="1406">
                <a:solidFill>
                  <a:srgbClr val="636466"/>
                </a:solidFill>
                <a:latin typeface="Calibri"/>
                <a:cs typeface="Calibri"/>
              </a:defRPr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CA" noProof="0"/>
              <a:t>Prénom Nom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8" hasCustomPrompt="1"/>
          </p:nvPr>
        </p:nvSpPr>
        <p:spPr>
          <a:xfrm>
            <a:off x="4330631" y="4761299"/>
            <a:ext cx="3431458" cy="244682"/>
          </a:xfrm>
          <a:prstGeom prst="rect">
            <a:avLst/>
          </a:prstGeom>
        </p:spPr>
        <p:txBody>
          <a:bodyPr vert="horz" lIns="108000" tIns="0" bIns="0" anchor="b"/>
          <a:lstStyle>
            <a:lvl1pPr marL="0" algn="l">
              <a:defRPr sz="1406" b="1" baseline="0">
                <a:solidFill>
                  <a:schemeClr val="tx1"/>
                </a:solidFill>
                <a:latin typeface="Calibri"/>
                <a:cs typeface="Calibri"/>
              </a:defRPr>
            </a:lvl1pPr>
            <a:lvl2pPr algn="l">
              <a:defRPr sz="1406">
                <a:solidFill>
                  <a:srgbClr val="636466"/>
                </a:solidFill>
                <a:latin typeface="Calibri"/>
                <a:cs typeface="Calibri"/>
              </a:defRPr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CA" noProof="0"/>
              <a:t>Prénom Nom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21" hasCustomPrompt="1"/>
          </p:nvPr>
        </p:nvSpPr>
        <p:spPr>
          <a:xfrm>
            <a:off x="7847188" y="4761299"/>
            <a:ext cx="3431458" cy="244682"/>
          </a:xfrm>
          <a:prstGeom prst="rect">
            <a:avLst/>
          </a:prstGeom>
        </p:spPr>
        <p:txBody>
          <a:bodyPr vert="horz" lIns="108000" tIns="0" bIns="0" anchor="b"/>
          <a:lstStyle>
            <a:lvl1pPr marL="0" algn="l">
              <a:defRPr sz="1406" b="1" baseline="0">
                <a:solidFill>
                  <a:schemeClr val="tx1"/>
                </a:solidFill>
                <a:latin typeface="Calibri"/>
                <a:cs typeface="Calibri"/>
              </a:defRPr>
            </a:lvl1pPr>
            <a:lvl2pPr algn="l">
              <a:defRPr sz="1406">
                <a:solidFill>
                  <a:srgbClr val="636466"/>
                </a:solidFill>
                <a:latin typeface="Calibri"/>
                <a:cs typeface="Calibri"/>
              </a:defRPr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CA" noProof="0"/>
              <a:t>Prénom Nom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27" hasCustomPrompt="1"/>
          </p:nvPr>
        </p:nvSpPr>
        <p:spPr>
          <a:xfrm>
            <a:off x="800229" y="5530682"/>
            <a:ext cx="3431458" cy="261112"/>
          </a:xfrm>
          <a:prstGeom prst="rect">
            <a:avLst/>
          </a:prstGeom>
        </p:spPr>
        <p:txBody>
          <a:bodyPr vert="horz" lIns="108000" tIns="0" bIns="0" anchor="t"/>
          <a:lstStyle>
            <a:lvl1pPr marL="0" algn="l">
              <a:defRPr sz="1406" b="0" baseline="0">
                <a:solidFill>
                  <a:schemeClr val="tx1"/>
                </a:solidFill>
                <a:latin typeface="Calibri"/>
                <a:cs typeface="Calibri"/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CA" noProof="0"/>
              <a:t>Numéro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30" hasCustomPrompt="1"/>
          </p:nvPr>
        </p:nvSpPr>
        <p:spPr>
          <a:xfrm>
            <a:off x="800229" y="5012760"/>
            <a:ext cx="3431458" cy="261112"/>
          </a:xfrm>
          <a:prstGeom prst="rect">
            <a:avLst/>
          </a:prstGeom>
        </p:spPr>
        <p:txBody>
          <a:bodyPr vert="horz" lIns="108000" tIns="0" bIns="0" anchor="t"/>
          <a:lstStyle>
            <a:lvl1pPr marL="0" algn="l">
              <a:defRPr sz="1406" b="0" baseline="0">
                <a:solidFill>
                  <a:schemeClr val="tx1"/>
                </a:solidFill>
                <a:latin typeface="Calibri"/>
                <a:cs typeface="Calibri"/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CA" noProof="0"/>
              <a:t>Position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31" hasCustomPrompt="1"/>
          </p:nvPr>
        </p:nvSpPr>
        <p:spPr>
          <a:xfrm>
            <a:off x="800229" y="5271721"/>
            <a:ext cx="3431458" cy="261112"/>
          </a:xfrm>
          <a:prstGeom prst="rect">
            <a:avLst/>
          </a:prstGeom>
        </p:spPr>
        <p:txBody>
          <a:bodyPr vert="horz" lIns="108000" tIns="0" bIns="0" anchor="t"/>
          <a:lstStyle>
            <a:lvl1pPr marL="0" algn="l">
              <a:defRPr sz="1406" b="0" baseline="0">
                <a:solidFill>
                  <a:schemeClr val="tx1"/>
                </a:solidFill>
                <a:latin typeface="Calibri"/>
                <a:cs typeface="Calibri"/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CA" noProof="0"/>
              <a:t>Email</a:t>
            </a: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32" hasCustomPrompt="1"/>
          </p:nvPr>
        </p:nvSpPr>
        <p:spPr>
          <a:xfrm>
            <a:off x="4336386" y="5530682"/>
            <a:ext cx="3431458" cy="261112"/>
          </a:xfrm>
          <a:prstGeom prst="rect">
            <a:avLst/>
          </a:prstGeom>
        </p:spPr>
        <p:txBody>
          <a:bodyPr vert="horz" lIns="108000" tIns="0" bIns="0" anchor="t"/>
          <a:lstStyle>
            <a:lvl1pPr marL="0" algn="l">
              <a:defRPr sz="1406" b="0" baseline="0">
                <a:solidFill>
                  <a:schemeClr val="tx1"/>
                </a:solidFill>
                <a:latin typeface="Calibri"/>
                <a:cs typeface="Calibri"/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CA" noProof="0"/>
              <a:t>Numéro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33" hasCustomPrompt="1"/>
          </p:nvPr>
        </p:nvSpPr>
        <p:spPr>
          <a:xfrm>
            <a:off x="4336386" y="5012760"/>
            <a:ext cx="3431458" cy="261112"/>
          </a:xfrm>
          <a:prstGeom prst="rect">
            <a:avLst/>
          </a:prstGeom>
        </p:spPr>
        <p:txBody>
          <a:bodyPr vert="horz" lIns="108000" tIns="0" bIns="0" anchor="t"/>
          <a:lstStyle>
            <a:lvl1pPr marL="0" algn="l">
              <a:defRPr sz="1406" b="0" baseline="0">
                <a:solidFill>
                  <a:schemeClr val="tx1"/>
                </a:solidFill>
                <a:latin typeface="Calibri"/>
                <a:cs typeface="Calibri"/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CA" noProof="0"/>
              <a:t>Position</a:t>
            </a:r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34" hasCustomPrompt="1"/>
          </p:nvPr>
        </p:nvSpPr>
        <p:spPr>
          <a:xfrm>
            <a:off x="4336386" y="5271721"/>
            <a:ext cx="3431458" cy="261112"/>
          </a:xfrm>
          <a:prstGeom prst="rect">
            <a:avLst/>
          </a:prstGeom>
        </p:spPr>
        <p:txBody>
          <a:bodyPr vert="horz" lIns="108000" tIns="0" bIns="0" anchor="t"/>
          <a:lstStyle>
            <a:lvl1pPr marL="0" algn="l">
              <a:defRPr sz="1406" b="0" baseline="0">
                <a:solidFill>
                  <a:schemeClr val="tx1"/>
                </a:solidFill>
                <a:latin typeface="Calibri"/>
                <a:cs typeface="Calibri"/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CA" noProof="0"/>
              <a:t>Email</a:t>
            </a:r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35" hasCustomPrompt="1"/>
          </p:nvPr>
        </p:nvSpPr>
        <p:spPr>
          <a:xfrm>
            <a:off x="7848729" y="5530682"/>
            <a:ext cx="3431458" cy="261112"/>
          </a:xfrm>
          <a:prstGeom prst="rect">
            <a:avLst/>
          </a:prstGeom>
        </p:spPr>
        <p:txBody>
          <a:bodyPr vert="horz" lIns="108000" tIns="0" bIns="0" anchor="t"/>
          <a:lstStyle>
            <a:lvl1pPr marL="0" marR="0" indent="-241093" algn="l" defTabSz="64291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406" b="0" baseline="0">
                <a:solidFill>
                  <a:schemeClr val="tx1"/>
                </a:solidFill>
                <a:latin typeface="Calibri"/>
                <a:cs typeface="Calibri"/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marL="0" marR="0" lvl="0" indent="-241093" algn="l" defTabSz="64291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CA" noProof="0"/>
              <a:t>Numéro</a:t>
            </a:r>
          </a:p>
          <a:p>
            <a:pPr lvl="0"/>
            <a:endParaRPr lang="fr-CA" noProof="0"/>
          </a:p>
        </p:txBody>
      </p:sp>
      <p:sp>
        <p:nvSpPr>
          <p:cNvPr id="18" name="Text Placeholder 9"/>
          <p:cNvSpPr>
            <a:spLocks noGrp="1"/>
          </p:cNvSpPr>
          <p:nvPr>
            <p:ph type="body" sz="quarter" idx="36" hasCustomPrompt="1"/>
          </p:nvPr>
        </p:nvSpPr>
        <p:spPr>
          <a:xfrm>
            <a:off x="7848729" y="5012760"/>
            <a:ext cx="3431458" cy="261112"/>
          </a:xfrm>
          <a:prstGeom prst="rect">
            <a:avLst/>
          </a:prstGeom>
        </p:spPr>
        <p:txBody>
          <a:bodyPr vert="horz" lIns="108000" tIns="0" bIns="0" anchor="t"/>
          <a:lstStyle>
            <a:lvl1pPr marL="0" algn="l">
              <a:defRPr sz="1406" b="0" baseline="0">
                <a:solidFill>
                  <a:schemeClr val="tx1"/>
                </a:solidFill>
                <a:latin typeface="Calibri"/>
                <a:cs typeface="Calibri"/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CA" noProof="0"/>
              <a:t>Position</a:t>
            </a:r>
          </a:p>
        </p:txBody>
      </p:sp>
      <p:sp>
        <p:nvSpPr>
          <p:cNvPr id="19" name="Text Placeholder 9"/>
          <p:cNvSpPr>
            <a:spLocks noGrp="1"/>
          </p:cNvSpPr>
          <p:nvPr>
            <p:ph type="body" sz="quarter" idx="37" hasCustomPrompt="1"/>
          </p:nvPr>
        </p:nvSpPr>
        <p:spPr>
          <a:xfrm>
            <a:off x="7848729" y="5271721"/>
            <a:ext cx="3431458" cy="261112"/>
          </a:xfrm>
          <a:prstGeom prst="rect">
            <a:avLst/>
          </a:prstGeom>
        </p:spPr>
        <p:txBody>
          <a:bodyPr vert="horz" lIns="108000" tIns="0" bIns="0" anchor="t"/>
          <a:lstStyle>
            <a:lvl1pPr marL="0" algn="l">
              <a:defRPr sz="1406" b="0" baseline="0">
                <a:solidFill>
                  <a:schemeClr val="tx1"/>
                </a:solidFill>
                <a:latin typeface="Calibri"/>
                <a:cs typeface="Calibri"/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CA" noProof="0"/>
              <a:t>Email</a:t>
            </a: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38"/>
          </p:nvPr>
        </p:nvSpPr>
        <p:spPr>
          <a:xfrm>
            <a:off x="797516" y="6375191"/>
            <a:ext cx="3860602" cy="36500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39"/>
          </p:nvPr>
        </p:nvSpPr>
        <p:spPr>
          <a:xfrm>
            <a:off x="11358562" y="6356821"/>
            <a:ext cx="833438" cy="365001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7823502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de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7"/>
          <p:cNvSpPr>
            <a:spLocks noGrp="1"/>
          </p:cNvSpPr>
          <p:nvPr>
            <p:ph type="title" hasCustomPrompt="1"/>
          </p:nvPr>
        </p:nvSpPr>
        <p:spPr>
          <a:xfrm>
            <a:off x="762908" y="326608"/>
            <a:ext cx="10666185" cy="912038"/>
          </a:xfrm>
          <a:prstGeom prst="rect">
            <a:avLst/>
          </a:prstGeom>
        </p:spPr>
        <p:txBody>
          <a:bodyPr vert="horz" anchor="b"/>
          <a:lstStyle>
            <a:lvl1pPr algn="l">
              <a:lnSpc>
                <a:spcPct val="90000"/>
              </a:lnSpc>
              <a:defRPr sz="3375" b="1" baseline="0">
                <a:solidFill>
                  <a:srgbClr val="00ACCD"/>
                </a:solidFill>
                <a:latin typeface="Calibri"/>
                <a:cs typeface="Calibri"/>
              </a:defRPr>
            </a:lvl1pPr>
          </a:lstStyle>
          <a:p>
            <a:r>
              <a:rPr lang="fr-CA" noProof="0"/>
              <a:t>Titre</a:t>
            </a: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762908" y="1851950"/>
            <a:ext cx="10662628" cy="3935786"/>
          </a:xfrm>
          <a:prstGeom prst="rect">
            <a:avLst/>
          </a:prstGeom>
        </p:spPr>
        <p:txBody>
          <a:bodyPr vert="horz" lIns="108000" tIns="0"/>
          <a:lstStyle>
            <a:lvl1pPr marL="321457" indent="-321457" algn="l">
              <a:spcAft>
                <a:spcPts val="422"/>
              </a:spcAft>
              <a:buFontTx/>
              <a:buBlip>
                <a:blip r:embed="rId2"/>
              </a:buBlip>
              <a:defRPr sz="2250" b="0">
                <a:solidFill>
                  <a:schemeClr val="tx1"/>
                </a:solidFill>
                <a:latin typeface="Calibri"/>
                <a:cs typeface="Calibri"/>
              </a:defRPr>
            </a:lvl1pPr>
            <a:lvl2pPr marL="632790" indent="-321457" algn="l">
              <a:spcAft>
                <a:spcPts val="422"/>
              </a:spcAft>
              <a:buSzPct val="100000"/>
              <a:buFontTx/>
              <a:buBlip>
                <a:blip r:embed="rId3"/>
              </a:buBlip>
              <a:defRPr sz="2109">
                <a:solidFill>
                  <a:schemeClr val="tx1"/>
                </a:solidFill>
                <a:latin typeface="Calibri"/>
                <a:cs typeface="Calibri"/>
              </a:defRPr>
            </a:lvl2pPr>
            <a:lvl3pPr marL="961841" indent="-321457" algn="l">
              <a:spcAft>
                <a:spcPts val="422"/>
              </a:spcAft>
              <a:buSzPct val="100000"/>
              <a:buFontTx/>
              <a:buBlip>
                <a:blip r:embed="rId4"/>
              </a:buBlip>
              <a:defRPr sz="1969" baseline="0">
                <a:solidFill>
                  <a:schemeClr val="tx1"/>
                </a:solidFill>
                <a:latin typeface="Calibri"/>
                <a:cs typeface="Calibri"/>
              </a:defRPr>
            </a:lvl3pPr>
            <a:lvl4pPr marL="1282481" indent="-321457" algn="l">
              <a:spcAft>
                <a:spcPts val="422"/>
              </a:spcAft>
              <a:buFont typeface="Wingdings" pitchFamily="2" charset="2"/>
              <a:buChar char="§"/>
              <a:defRPr sz="1687" baseline="0">
                <a:solidFill>
                  <a:schemeClr val="tx1"/>
                </a:solidFill>
                <a:latin typeface="Calibri"/>
                <a:cs typeface="Calibri"/>
              </a:defRPr>
            </a:lvl4pPr>
            <a:lvl5pPr marL="961841" indent="-321457" algn="l">
              <a:buFontTx/>
              <a:buBlip>
                <a:blip r:embed="rId4"/>
              </a:buBlip>
              <a:defRPr sz="1687">
                <a:solidFill>
                  <a:srgbClr val="636466"/>
                </a:solidFill>
                <a:latin typeface="Calibri"/>
                <a:cs typeface="Calibri"/>
              </a:defRPr>
            </a:lvl5pPr>
            <a:lvl6pPr marL="1160818" indent="-191981" algn="l">
              <a:buFont typeface="Wingdings" pitchFamily="2" charset="2"/>
              <a:buChar char="§"/>
              <a:tabLst>
                <a:tab pos="1160818" algn="l"/>
              </a:tabLst>
              <a:defRPr sz="1687">
                <a:solidFill>
                  <a:schemeClr val="tx2"/>
                </a:solidFill>
              </a:defRPr>
            </a:lvl6pPr>
          </a:lstStyle>
          <a:p>
            <a:pPr lvl="0"/>
            <a:r>
              <a:rPr lang="fr-CA" noProof="0" dirty="0"/>
              <a:t>Points</a:t>
            </a:r>
          </a:p>
          <a:p>
            <a:pPr lvl="1"/>
            <a:r>
              <a:rPr lang="fr-CA" noProof="0" dirty="0"/>
              <a:t>Second niveau</a:t>
            </a:r>
          </a:p>
          <a:p>
            <a:pPr lvl="2"/>
            <a:r>
              <a:rPr lang="fr-CA" noProof="0" dirty="0"/>
              <a:t>Troisième niveau</a:t>
            </a:r>
          </a:p>
          <a:p>
            <a:pPr lvl="3"/>
            <a:r>
              <a:rPr lang="fr-CA" noProof="0" dirty="0"/>
              <a:t>Quatrième niveau</a:t>
            </a: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6"/>
          </p:nvPr>
        </p:nvSpPr>
        <p:spPr>
          <a:xfrm>
            <a:off x="797516" y="6375191"/>
            <a:ext cx="3860602" cy="36500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7"/>
          </p:nvPr>
        </p:nvSpPr>
        <p:spPr>
          <a:xfrm>
            <a:off x="11358562" y="6356821"/>
            <a:ext cx="833438" cy="365001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2809110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de texte - Deux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7"/>
          <p:cNvSpPr>
            <a:spLocks noGrp="1"/>
          </p:cNvSpPr>
          <p:nvPr>
            <p:ph type="title" hasCustomPrompt="1"/>
          </p:nvPr>
        </p:nvSpPr>
        <p:spPr>
          <a:xfrm>
            <a:off x="762908" y="326608"/>
            <a:ext cx="10666185" cy="912038"/>
          </a:xfrm>
          <a:prstGeom prst="rect">
            <a:avLst/>
          </a:prstGeom>
        </p:spPr>
        <p:txBody>
          <a:bodyPr vert="horz" anchor="b"/>
          <a:lstStyle>
            <a:lvl1pPr algn="l">
              <a:lnSpc>
                <a:spcPct val="90000"/>
              </a:lnSpc>
              <a:defRPr sz="3375" b="1" baseline="0">
                <a:solidFill>
                  <a:srgbClr val="00ACCD"/>
                </a:solidFill>
                <a:latin typeface="Calibri"/>
                <a:cs typeface="Calibri"/>
              </a:defRPr>
            </a:lvl1pPr>
          </a:lstStyle>
          <a:p>
            <a:r>
              <a:rPr lang="fr-CA" noProof="0" dirty="0"/>
              <a:t>Titre</a:t>
            </a: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762907" y="1851950"/>
            <a:ext cx="5134928" cy="3935786"/>
          </a:xfrm>
          <a:prstGeom prst="rect">
            <a:avLst/>
          </a:prstGeom>
        </p:spPr>
        <p:txBody>
          <a:bodyPr vert="horz" lIns="108000" tIns="0"/>
          <a:lstStyle>
            <a:lvl1pPr marL="321457" indent="-321457" algn="l">
              <a:spcAft>
                <a:spcPts val="422"/>
              </a:spcAft>
              <a:buFontTx/>
              <a:buBlip>
                <a:blip r:embed="rId2"/>
              </a:buBlip>
              <a:defRPr sz="2250" b="0">
                <a:solidFill>
                  <a:schemeClr val="tx1"/>
                </a:solidFill>
                <a:latin typeface="Calibri"/>
                <a:cs typeface="Calibri"/>
              </a:defRPr>
            </a:lvl1pPr>
            <a:lvl2pPr marL="632790" indent="-321457" algn="l">
              <a:spcAft>
                <a:spcPts val="422"/>
              </a:spcAft>
              <a:buSzPct val="100000"/>
              <a:buFontTx/>
              <a:buBlip>
                <a:blip r:embed="rId3"/>
              </a:buBlip>
              <a:defRPr sz="2109">
                <a:solidFill>
                  <a:schemeClr val="tx1"/>
                </a:solidFill>
                <a:latin typeface="Calibri"/>
                <a:cs typeface="Calibri"/>
              </a:defRPr>
            </a:lvl2pPr>
            <a:lvl3pPr marL="961841" indent="-321457" algn="l">
              <a:spcAft>
                <a:spcPts val="422"/>
              </a:spcAft>
              <a:buSzPct val="100000"/>
              <a:buFontTx/>
              <a:buBlip>
                <a:blip r:embed="rId4"/>
              </a:buBlip>
              <a:defRPr sz="1969" baseline="0">
                <a:solidFill>
                  <a:schemeClr val="tx1"/>
                </a:solidFill>
                <a:latin typeface="Calibri"/>
                <a:cs typeface="Calibri"/>
              </a:defRPr>
            </a:lvl3pPr>
            <a:lvl4pPr marL="1282481" indent="-321457" algn="l">
              <a:spcAft>
                <a:spcPts val="422"/>
              </a:spcAft>
              <a:buFont typeface="Wingdings" pitchFamily="2" charset="2"/>
              <a:buChar char="§"/>
              <a:defRPr sz="1687">
                <a:solidFill>
                  <a:schemeClr val="tx1"/>
                </a:solidFill>
                <a:latin typeface="Calibri"/>
                <a:cs typeface="Calibri"/>
              </a:defRPr>
            </a:lvl4pPr>
            <a:lvl5pPr marL="961841" indent="-321457" algn="l">
              <a:buFontTx/>
              <a:buBlip>
                <a:blip r:embed="rId4"/>
              </a:buBlip>
              <a:defRPr sz="1687">
                <a:solidFill>
                  <a:srgbClr val="636466"/>
                </a:solidFill>
                <a:latin typeface="Calibri"/>
                <a:cs typeface="Calibri"/>
              </a:defRPr>
            </a:lvl5pPr>
            <a:lvl6pPr marL="1160818" indent="-191981" algn="l">
              <a:buFont typeface="Wingdings" pitchFamily="2" charset="2"/>
              <a:buChar char="§"/>
              <a:tabLst>
                <a:tab pos="1160818" algn="l"/>
              </a:tabLst>
              <a:defRPr sz="1687">
                <a:solidFill>
                  <a:schemeClr val="tx2"/>
                </a:solidFill>
              </a:defRPr>
            </a:lvl6pPr>
          </a:lstStyle>
          <a:p>
            <a:pPr lvl="0"/>
            <a:r>
              <a:rPr lang="fr-CA" noProof="0" dirty="0"/>
              <a:t>Points</a:t>
            </a:r>
          </a:p>
          <a:p>
            <a:pPr lvl="1"/>
            <a:r>
              <a:rPr lang="fr-CA" noProof="0" dirty="0"/>
              <a:t>Second niveau</a:t>
            </a:r>
          </a:p>
          <a:p>
            <a:pPr lvl="2"/>
            <a:r>
              <a:rPr lang="fr-CA" noProof="0" dirty="0"/>
              <a:t>Troisième niveau</a:t>
            </a:r>
          </a:p>
          <a:p>
            <a:pPr lvl="3"/>
            <a:r>
              <a:rPr lang="fr-CA" noProof="0" dirty="0"/>
              <a:t>Quatrième niveau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6310141" y="1851950"/>
            <a:ext cx="5128624" cy="3935786"/>
          </a:xfrm>
          <a:prstGeom prst="rect">
            <a:avLst/>
          </a:prstGeom>
        </p:spPr>
        <p:txBody>
          <a:bodyPr vert="horz" lIns="108000" tIns="0"/>
          <a:lstStyle>
            <a:lvl1pPr marL="321457" indent="-321457" algn="l">
              <a:spcAft>
                <a:spcPts val="422"/>
              </a:spcAft>
              <a:buFontTx/>
              <a:buBlip>
                <a:blip r:embed="rId2"/>
              </a:buBlip>
              <a:defRPr sz="2250" b="0">
                <a:solidFill>
                  <a:schemeClr val="tx1"/>
                </a:solidFill>
                <a:latin typeface="Calibri"/>
                <a:cs typeface="Calibri"/>
              </a:defRPr>
            </a:lvl1pPr>
            <a:lvl2pPr marL="632790" indent="-321457" algn="l">
              <a:spcAft>
                <a:spcPts val="422"/>
              </a:spcAft>
              <a:buSzPct val="100000"/>
              <a:buFontTx/>
              <a:buBlip>
                <a:blip r:embed="rId3"/>
              </a:buBlip>
              <a:defRPr sz="2109">
                <a:solidFill>
                  <a:schemeClr val="tx1"/>
                </a:solidFill>
                <a:latin typeface="Calibri"/>
                <a:cs typeface="Calibri"/>
              </a:defRPr>
            </a:lvl2pPr>
            <a:lvl3pPr marL="961841" indent="-321457" algn="l">
              <a:spcAft>
                <a:spcPts val="422"/>
              </a:spcAft>
              <a:buSzPct val="100000"/>
              <a:buFontTx/>
              <a:buBlip>
                <a:blip r:embed="rId4"/>
              </a:buBlip>
              <a:defRPr sz="1969" baseline="0">
                <a:solidFill>
                  <a:schemeClr val="tx1"/>
                </a:solidFill>
                <a:latin typeface="Calibri"/>
                <a:cs typeface="Calibri"/>
              </a:defRPr>
            </a:lvl3pPr>
            <a:lvl4pPr marL="1282481" indent="-321457" algn="l">
              <a:spcAft>
                <a:spcPts val="422"/>
              </a:spcAft>
              <a:buFont typeface="Wingdings" pitchFamily="2" charset="2"/>
              <a:buChar char="§"/>
              <a:defRPr sz="1687">
                <a:solidFill>
                  <a:schemeClr val="tx1"/>
                </a:solidFill>
                <a:latin typeface="Calibri"/>
                <a:cs typeface="Calibri"/>
              </a:defRPr>
            </a:lvl4pPr>
            <a:lvl5pPr marL="961841" indent="-321457" algn="l">
              <a:buFontTx/>
              <a:buBlip>
                <a:blip r:embed="rId4"/>
              </a:buBlip>
              <a:defRPr sz="1687">
                <a:solidFill>
                  <a:srgbClr val="636466"/>
                </a:solidFill>
                <a:latin typeface="Calibri"/>
                <a:cs typeface="Calibri"/>
              </a:defRPr>
            </a:lvl5pPr>
            <a:lvl6pPr marL="1160818" indent="-191981" algn="l">
              <a:buFont typeface="Wingdings" pitchFamily="2" charset="2"/>
              <a:buChar char="§"/>
              <a:tabLst>
                <a:tab pos="1160818" algn="l"/>
              </a:tabLst>
              <a:defRPr sz="1687">
                <a:solidFill>
                  <a:schemeClr val="tx2"/>
                </a:solidFill>
              </a:defRPr>
            </a:lvl6pPr>
          </a:lstStyle>
          <a:p>
            <a:pPr lvl="0"/>
            <a:r>
              <a:rPr lang="fr-CA" noProof="0" dirty="0"/>
              <a:t>Points </a:t>
            </a:r>
          </a:p>
          <a:p>
            <a:pPr lvl="1"/>
            <a:r>
              <a:rPr lang="fr-CA" noProof="0" dirty="0"/>
              <a:t>Second niveau</a:t>
            </a:r>
          </a:p>
          <a:p>
            <a:pPr lvl="2"/>
            <a:r>
              <a:rPr lang="fr-CA" noProof="0" dirty="0"/>
              <a:t>Troisième niveau</a:t>
            </a:r>
          </a:p>
          <a:p>
            <a:pPr lvl="3"/>
            <a:r>
              <a:rPr lang="fr-CA" noProof="0" dirty="0"/>
              <a:t>Quatrième niveau</a:t>
            </a: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8"/>
          </p:nvPr>
        </p:nvSpPr>
        <p:spPr>
          <a:xfrm>
            <a:off x="797516" y="6375191"/>
            <a:ext cx="3860602" cy="36500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9"/>
          </p:nvPr>
        </p:nvSpPr>
        <p:spPr>
          <a:xfrm>
            <a:off x="11358562" y="6356821"/>
            <a:ext cx="833438" cy="365001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4743305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essage principal -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763490" y="2103126"/>
            <a:ext cx="4275671" cy="3502991"/>
          </a:xfrm>
          <a:prstGeom prst="rect">
            <a:avLst/>
          </a:prstGeom>
        </p:spPr>
        <p:txBody>
          <a:bodyPr vert="horz" tIns="0"/>
          <a:lstStyle>
            <a:lvl1pPr marL="0" indent="0" algn="l">
              <a:defRPr sz="2672" b="0" baseline="0">
                <a:solidFill>
                  <a:srgbClr val="9E3D96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CA" noProof="0"/>
              <a:t>Message principal</a:t>
            </a:r>
          </a:p>
        </p:txBody>
      </p:sp>
      <p:sp>
        <p:nvSpPr>
          <p:cNvPr id="11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5279692" y="2103126"/>
            <a:ext cx="6145609" cy="3502991"/>
          </a:xfrm>
          <a:prstGeom prst="rect">
            <a:avLst/>
          </a:prstGeom>
        </p:spPr>
        <p:txBody>
          <a:bodyPr vert="horz"/>
          <a:lstStyle>
            <a:lvl1pPr marL="321457" indent="-321457" algn="l">
              <a:spcAft>
                <a:spcPts val="844"/>
              </a:spcAft>
              <a:buFontTx/>
              <a:buBlip>
                <a:blip r:embed="rId2"/>
              </a:buBlip>
              <a:defRPr sz="2250" b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CA" noProof="0" dirty="0"/>
              <a:t>Points</a:t>
            </a:r>
          </a:p>
        </p:txBody>
      </p:sp>
      <p:sp>
        <p:nvSpPr>
          <p:cNvPr id="9" name="Title 7"/>
          <p:cNvSpPr>
            <a:spLocks noGrp="1"/>
          </p:cNvSpPr>
          <p:nvPr>
            <p:ph type="title" hasCustomPrompt="1"/>
          </p:nvPr>
        </p:nvSpPr>
        <p:spPr>
          <a:xfrm>
            <a:off x="762908" y="326608"/>
            <a:ext cx="10666185" cy="912038"/>
          </a:xfrm>
          <a:prstGeom prst="rect">
            <a:avLst/>
          </a:prstGeom>
        </p:spPr>
        <p:txBody>
          <a:bodyPr vert="horz" anchor="b"/>
          <a:lstStyle>
            <a:lvl1pPr algn="l">
              <a:lnSpc>
                <a:spcPct val="90000"/>
              </a:lnSpc>
              <a:defRPr sz="3375" b="1" baseline="0">
                <a:solidFill>
                  <a:srgbClr val="00ACCD"/>
                </a:solidFill>
                <a:latin typeface="Calibri"/>
                <a:cs typeface="Calibri"/>
              </a:defRPr>
            </a:lvl1pPr>
          </a:lstStyle>
          <a:p>
            <a:r>
              <a:rPr lang="fr-CA" noProof="0"/>
              <a:t>Titre</a:t>
            </a: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4"/>
          </p:nvPr>
        </p:nvSpPr>
        <p:spPr>
          <a:xfrm>
            <a:off x="797516" y="6375191"/>
            <a:ext cx="3860602" cy="36500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5"/>
          </p:nvPr>
        </p:nvSpPr>
        <p:spPr>
          <a:xfrm>
            <a:off x="11358562" y="6356821"/>
            <a:ext cx="833438" cy="365001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1105177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essage principal - Paragrap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763489" y="4626867"/>
            <a:ext cx="10661813" cy="997288"/>
          </a:xfrm>
          <a:prstGeom prst="rect">
            <a:avLst/>
          </a:prstGeom>
        </p:spPr>
        <p:txBody>
          <a:bodyPr vert="horz" tIns="0"/>
          <a:lstStyle>
            <a:lvl1pPr algn="l">
              <a:defRPr sz="2672" b="0" baseline="0">
                <a:solidFill>
                  <a:srgbClr val="9E3D96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CA" noProof="0"/>
              <a:t>Message principal</a:t>
            </a:r>
          </a:p>
        </p:txBody>
      </p:sp>
      <p:sp>
        <p:nvSpPr>
          <p:cNvPr id="11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764546" y="1856459"/>
            <a:ext cx="10660755" cy="2651655"/>
          </a:xfrm>
          <a:prstGeom prst="rect">
            <a:avLst/>
          </a:prstGeom>
        </p:spPr>
        <p:txBody>
          <a:bodyPr vert="horz"/>
          <a:lstStyle>
            <a:lvl1pPr marL="0" indent="0" algn="l">
              <a:buFont typeface="Arial"/>
              <a:buNone/>
              <a:defRPr sz="2250" b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CA" noProof="0"/>
              <a:t>Paragraphe</a:t>
            </a:r>
          </a:p>
        </p:txBody>
      </p:sp>
      <p:sp>
        <p:nvSpPr>
          <p:cNvPr id="9" name="Title 7"/>
          <p:cNvSpPr>
            <a:spLocks noGrp="1"/>
          </p:cNvSpPr>
          <p:nvPr>
            <p:ph type="title" hasCustomPrompt="1"/>
          </p:nvPr>
        </p:nvSpPr>
        <p:spPr>
          <a:xfrm>
            <a:off x="762908" y="326608"/>
            <a:ext cx="10666185" cy="912038"/>
          </a:xfrm>
          <a:prstGeom prst="rect">
            <a:avLst/>
          </a:prstGeom>
        </p:spPr>
        <p:txBody>
          <a:bodyPr vert="horz" anchor="b"/>
          <a:lstStyle>
            <a:lvl1pPr algn="l">
              <a:lnSpc>
                <a:spcPct val="90000"/>
              </a:lnSpc>
              <a:defRPr sz="3375" b="1" baseline="0">
                <a:solidFill>
                  <a:srgbClr val="00ACCD"/>
                </a:solidFill>
                <a:latin typeface="Calibri"/>
                <a:cs typeface="Calibri"/>
              </a:defRPr>
            </a:lvl1pPr>
          </a:lstStyle>
          <a:p>
            <a:r>
              <a:rPr lang="fr-CA" noProof="0"/>
              <a:t>Titre</a:t>
            </a: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4"/>
          </p:nvPr>
        </p:nvSpPr>
        <p:spPr>
          <a:xfrm>
            <a:off x="797516" y="6375191"/>
            <a:ext cx="3860602" cy="36500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5"/>
          </p:nvPr>
        </p:nvSpPr>
        <p:spPr>
          <a:xfrm>
            <a:off x="11358562" y="6356821"/>
            <a:ext cx="833438" cy="365001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4610332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- Plein écr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4" hasCustomPrompt="1"/>
          </p:nvPr>
        </p:nvSpPr>
        <p:spPr>
          <a:xfrm>
            <a:off x="837785" y="1851951"/>
            <a:ext cx="10562360" cy="4249562"/>
          </a:xfrm>
          <a:prstGeom prst="rect">
            <a:avLst/>
          </a:prstGeom>
          <a:noFill/>
        </p:spPr>
        <p:txBody>
          <a:bodyPr vert="horz" anchor="t"/>
          <a:lstStyle>
            <a:lvl1pPr>
              <a:defRPr sz="1969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CA" noProof="0">
                <a:sym typeface="Gill Sans" charset="0"/>
              </a:rPr>
              <a:t>Ajouter une image</a:t>
            </a:r>
          </a:p>
        </p:txBody>
      </p:sp>
      <p:sp>
        <p:nvSpPr>
          <p:cNvPr id="9" name="Title 7"/>
          <p:cNvSpPr>
            <a:spLocks noGrp="1"/>
          </p:cNvSpPr>
          <p:nvPr>
            <p:ph type="title" hasCustomPrompt="1"/>
          </p:nvPr>
        </p:nvSpPr>
        <p:spPr>
          <a:xfrm>
            <a:off x="762908" y="326608"/>
            <a:ext cx="10666185" cy="912038"/>
          </a:xfrm>
          <a:prstGeom prst="rect">
            <a:avLst/>
          </a:prstGeom>
        </p:spPr>
        <p:txBody>
          <a:bodyPr vert="horz" anchor="b"/>
          <a:lstStyle>
            <a:lvl1pPr algn="l">
              <a:lnSpc>
                <a:spcPct val="90000"/>
              </a:lnSpc>
              <a:defRPr sz="3375" b="1" baseline="0">
                <a:solidFill>
                  <a:srgbClr val="00ACCD"/>
                </a:solidFill>
                <a:latin typeface="Calibri"/>
                <a:cs typeface="Calibri"/>
              </a:defRPr>
            </a:lvl1pPr>
          </a:lstStyle>
          <a:p>
            <a:r>
              <a:rPr lang="fr-CA" noProof="0"/>
              <a:t>Titre</a:t>
            </a: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5"/>
          </p:nvPr>
        </p:nvSpPr>
        <p:spPr>
          <a:xfrm>
            <a:off x="797516" y="6375191"/>
            <a:ext cx="3860602" cy="36500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6"/>
          </p:nvPr>
        </p:nvSpPr>
        <p:spPr>
          <a:xfrm>
            <a:off x="11358562" y="6356821"/>
            <a:ext cx="833438" cy="365001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6358256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- Bas d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4" hasCustomPrompt="1"/>
          </p:nvPr>
        </p:nvSpPr>
        <p:spPr>
          <a:xfrm>
            <a:off x="762907" y="3984998"/>
            <a:ext cx="10662828" cy="2116514"/>
          </a:xfrm>
          <a:prstGeom prst="rect">
            <a:avLst/>
          </a:prstGeom>
          <a:noFill/>
        </p:spPr>
        <p:txBody>
          <a:bodyPr vert="horz" anchor="t"/>
          <a:lstStyle>
            <a:lvl1pPr>
              <a:defRPr sz="1969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CA" noProof="0">
                <a:sym typeface="Gill Sans" charset="0"/>
              </a:rPr>
              <a:t>Ajouter une image</a:t>
            </a:r>
          </a:p>
        </p:txBody>
      </p:sp>
      <p:sp>
        <p:nvSpPr>
          <p:cNvPr id="5" name="Text Placeholder 11"/>
          <p:cNvSpPr>
            <a:spLocks noGrp="1"/>
          </p:cNvSpPr>
          <p:nvPr>
            <p:ph type="body" sz="quarter" idx="22" hasCustomPrompt="1"/>
          </p:nvPr>
        </p:nvSpPr>
        <p:spPr>
          <a:xfrm>
            <a:off x="762908" y="1855508"/>
            <a:ext cx="10655808" cy="2030278"/>
          </a:xfrm>
          <a:prstGeom prst="rect">
            <a:avLst/>
          </a:prstGeom>
        </p:spPr>
        <p:txBody>
          <a:bodyPr vert="horz"/>
          <a:lstStyle>
            <a:lvl1pPr marL="321457" indent="-321457" algn="l">
              <a:spcAft>
                <a:spcPts val="844"/>
              </a:spcAft>
              <a:buFontTx/>
              <a:buBlip>
                <a:blip r:embed="rId2"/>
              </a:buBlip>
              <a:defRPr sz="2250" b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CA" noProof="0" dirty="0"/>
              <a:t>Points</a:t>
            </a:r>
          </a:p>
        </p:txBody>
      </p:sp>
      <p:sp>
        <p:nvSpPr>
          <p:cNvPr id="10" name="Title 7"/>
          <p:cNvSpPr>
            <a:spLocks noGrp="1"/>
          </p:cNvSpPr>
          <p:nvPr>
            <p:ph type="title" hasCustomPrompt="1"/>
          </p:nvPr>
        </p:nvSpPr>
        <p:spPr>
          <a:xfrm>
            <a:off x="762908" y="326608"/>
            <a:ext cx="10666185" cy="912038"/>
          </a:xfrm>
          <a:prstGeom prst="rect">
            <a:avLst/>
          </a:prstGeom>
        </p:spPr>
        <p:txBody>
          <a:bodyPr vert="horz" anchor="b"/>
          <a:lstStyle>
            <a:lvl1pPr algn="l">
              <a:lnSpc>
                <a:spcPct val="90000"/>
              </a:lnSpc>
              <a:defRPr sz="3375" b="1" baseline="0">
                <a:solidFill>
                  <a:srgbClr val="00ACCD"/>
                </a:solidFill>
                <a:latin typeface="Calibri"/>
                <a:cs typeface="Calibri"/>
              </a:defRPr>
            </a:lvl1pPr>
          </a:lstStyle>
          <a:p>
            <a:r>
              <a:rPr lang="fr-CA" noProof="0"/>
              <a:t>Titre</a:t>
            </a: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23"/>
          </p:nvPr>
        </p:nvSpPr>
        <p:spPr>
          <a:xfrm>
            <a:off x="797516" y="6375191"/>
            <a:ext cx="3860602" cy="36500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24"/>
          </p:nvPr>
        </p:nvSpPr>
        <p:spPr>
          <a:xfrm>
            <a:off x="11358562" y="6356821"/>
            <a:ext cx="833438" cy="365001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555951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7" descr="Morneau Shepell Logo.png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8833" y="6308825"/>
            <a:ext cx="1861839" cy="372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11358563" y="6313965"/>
            <a:ext cx="0" cy="549616"/>
          </a:xfrm>
          <a:prstGeom prst="line">
            <a:avLst/>
          </a:prstGeom>
          <a:noFill/>
          <a:ln w="25400">
            <a:solidFill>
              <a:srgbClr val="1791AA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0" tIns="0" rIns="0" bIns="0"/>
          <a:lstStyle/>
          <a:p>
            <a:endParaRPr lang="en-US" sz="1266"/>
          </a:p>
        </p:txBody>
      </p:sp>
      <p:sp>
        <p:nvSpPr>
          <p:cNvPr id="6" name="ZoneTexte 5"/>
          <p:cNvSpPr txBox="1"/>
          <p:nvPr/>
        </p:nvSpPr>
        <p:spPr>
          <a:xfrm>
            <a:off x="796019" y="6381553"/>
            <a:ext cx="2510517" cy="2437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64291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CA" sz="984" kern="0" dirty="0">
                <a:solidFill>
                  <a:srgbClr val="000000"/>
                </a:solidFill>
              </a:rPr>
              <a:t>Confidentiel – ne pas distribuer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11358562" y="6382794"/>
            <a:ext cx="833438" cy="28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ADFD2C6A-E6DD-42F5-B4C9-30BA946B4BE1}" type="slidenum">
              <a:rPr lang="en-CA" sz="1266" smtClean="0">
                <a:solidFill>
                  <a:schemeClr val="tx1"/>
                </a:solidFill>
              </a:rPr>
              <a:pPr algn="ctr"/>
              <a:t>‹N°›</a:t>
            </a:fld>
            <a:endParaRPr lang="en-US" sz="1266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5851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  <p:sldLayoutId id="2147483687" r:id="rId18"/>
    <p:sldLayoutId id="2147483688" r:id="rId19"/>
    <p:sldLayoutId id="2147483689" r:id="rId20"/>
    <p:sldLayoutId id="2147483690" r:id="rId21"/>
    <p:sldLayoutId id="2147483691" r:id="rId22"/>
    <p:sldLayoutId id="2147483692" r:id="rId23"/>
  </p:sldLayoutIdLst>
  <p:transition/>
  <p:txStyles>
    <p:titleStyle>
      <a:lvl1pPr algn="ctr" rtl="0" eaLnBrk="1" fontAlgn="base" hangingPunct="1">
        <a:spcBef>
          <a:spcPct val="0"/>
        </a:spcBef>
        <a:spcAft>
          <a:spcPct val="0"/>
        </a:spcAft>
        <a:defRPr sz="5906">
          <a:solidFill>
            <a:srgbClr val="000000"/>
          </a:solidFill>
          <a:latin typeface="+mj-lt"/>
          <a:ea typeface="ＭＳ Ｐゴシック" charset="0"/>
          <a:cs typeface="ＭＳ Ｐゴシック" charset="0"/>
          <a:sym typeface="Gill Sans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5906">
          <a:solidFill>
            <a:srgbClr val="000000"/>
          </a:solidFill>
          <a:latin typeface="Calibri" pitchFamily="34" charset="0"/>
          <a:ea typeface="ＭＳ Ｐゴシック" charset="0"/>
          <a:cs typeface="ＭＳ Ｐゴシック" charset="0"/>
          <a:sym typeface="Gill Sans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5906">
          <a:solidFill>
            <a:srgbClr val="000000"/>
          </a:solidFill>
          <a:latin typeface="Calibri" pitchFamily="34" charset="0"/>
          <a:ea typeface="ＭＳ Ｐゴシック" charset="0"/>
          <a:cs typeface="ＭＳ Ｐゴシック" charset="0"/>
          <a:sym typeface="Gill Sans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5906">
          <a:solidFill>
            <a:srgbClr val="000000"/>
          </a:solidFill>
          <a:latin typeface="Calibri" pitchFamily="34" charset="0"/>
          <a:ea typeface="ＭＳ Ｐゴシック" charset="0"/>
          <a:cs typeface="ＭＳ Ｐゴシック" charset="0"/>
          <a:sym typeface="Gill Sans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5906">
          <a:solidFill>
            <a:srgbClr val="000000"/>
          </a:solidFill>
          <a:latin typeface="Calibri" pitchFamily="34" charset="0"/>
          <a:ea typeface="ＭＳ Ｐゴシック" charset="0"/>
          <a:cs typeface="ＭＳ Ｐゴシック" charset="0"/>
          <a:sym typeface="Gill Sans" charset="0"/>
        </a:defRPr>
      </a:lvl5pPr>
      <a:lvl6pPr marL="321457" algn="ctr" rtl="0" eaLnBrk="1" fontAlgn="base" hangingPunct="1">
        <a:spcBef>
          <a:spcPct val="0"/>
        </a:spcBef>
        <a:spcAft>
          <a:spcPct val="0"/>
        </a:spcAft>
        <a:defRPr sz="5906">
          <a:solidFill>
            <a:srgbClr val="000000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642915" algn="ctr" rtl="0" eaLnBrk="1" fontAlgn="base" hangingPunct="1">
        <a:spcBef>
          <a:spcPct val="0"/>
        </a:spcBef>
        <a:spcAft>
          <a:spcPct val="0"/>
        </a:spcAft>
        <a:defRPr sz="5906">
          <a:solidFill>
            <a:srgbClr val="000000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964372" algn="ctr" rtl="0" eaLnBrk="1" fontAlgn="base" hangingPunct="1">
        <a:spcBef>
          <a:spcPct val="0"/>
        </a:spcBef>
        <a:spcAft>
          <a:spcPct val="0"/>
        </a:spcAft>
        <a:defRPr sz="5906">
          <a:solidFill>
            <a:srgbClr val="000000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285829" algn="ctr" rtl="0" eaLnBrk="1" fontAlgn="base" hangingPunct="1">
        <a:spcBef>
          <a:spcPct val="0"/>
        </a:spcBef>
        <a:spcAft>
          <a:spcPct val="0"/>
        </a:spcAft>
        <a:defRPr sz="5906">
          <a:solidFill>
            <a:srgbClr val="000000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241093" indent="-241093" algn="ctr" rtl="0" eaLnBrk="1" fontAlgn="base" hangingPunct="1">
        <a:spcBef>
          <a:spcPct val="0"/>
        </a:spcBef>
        <a:spcAft>
          <a:spcPct val="0"/>
        </a:spcAft>
        <a:defRPr sz="2531">
          <a:solidFill>
            <a:srgbClr val="000000"/>
          </a:solidFill>
          <a:latin typeface="+mn-lt"/>
          <a:ea typeface="ＭＳ Ｐゴシック" charset="0"/>
          <a:cs typeface="ＭＳ Ｐゴシック" charset="0"/>
          <a:sym typeface="Gill Sans" charset="0"/>
        </a:defRPr>
      </a:lvl1pPr>
      <a:lvl2pPr marL="522368" indent="-200911" algn="ctr" rtl="0" eaLnBrk="1" fontAlgn="base" hangingPunct="1">
        <a:spcBef>
          <a:spcPct val="0"/>
        </a:spcBef>
        <a:spcAft>
          <a:spcPct val="0"/>
        </a:spcAft>
        <a:defRPr sz="2531">
          <a:solidFill>
            <a:srgbClr val="000000"/>
          </a:solidFill>
          <a:latin typeface="+mn-lt"/>
          <a:ea typeface="ＭＳ Ｐゴシック" charset="0"/>
          <a:cs typeface="+mn-cs"/>
          <a:sym typeface="Gill Sans" charset="0"/>
        </a:defRPr>
      </a:lvl2pPr>
      <a:lvl3pPr marL="803643" indent="-160729" algn="ctr" rtl="0" eaLnBrk="1" fontAlgn="base" hangingPunct="1">
        <a:spcBef>
          <a:spcPct val="0"/>
        </a:spcBef>
        <a:spcAft>
          <a:spcPct val="0"/>
        </a:spcAft>
        <a:defRPr sz="2531">
          <a:solidFill>
            <a:srgbClr val="000000"/>
          </a:solidFill>
          <a:latin typeface="+mn-lt"/>
          <a:ea typeface="ＭＳ Ｐゴシック" charset="0"/>
          <a:cs typeface="+mn-cs"/>
          <a:sym typeface="Gill Sans" charset="0"/>
        </a:defRPr>
      </a:lvl3pPr>
      <a:lvl4pPr marL="1125101" indent="-160729" algn="ctr" rtl="0" eaLnBrk="1" fontAlgn="base" hangingPunct="1">
        <a:spcBef>
          <a:spcPct val="0"/>
        </a:spcBef>
        <a:spcAft>
          <a:spcPct val="0"/>
        </a:spcAft>
        <a:defRPr sz="2531">
          <a:solidFill>
            <a:srgbClr val="000000"/>
          </a:solidFill>
          <a:latin typeface="+mn-lt"/>
          <a:ea typeface="ＭＳ Ｐゴシック" charset="0"/>
          <a:cs typeface="+mn-cs"/>
          <a:sym typeface="Gill Sans" charset="0"/>
        </a:defRPr>
      </a:lvl4pPr>
      <a:lvl5pPr marL="1446558" indent="-160729" algn="ctr" rtl="0" eaLnBrk="1" fontAlgn="base" hangingPunct="1">
        <a:spcBef>
          <a:spcPct val="0"/>
        </a:spcBef>
        <a:spcAft>
          <a:spcPct val="0"/>
        </a:spcAft>
        <a:defRPr sz="2531">
          <a:solidFill>
            <a:srgbClr val="000000"/>
          </a:solidFill>
          <a:latin typeface="+mn-lt"/>
          <a:ea typeface="ＭＳ Ｐゴシック" charset="0"/>
          <a:cs typeface="+mn-cs"/>
          <a:sym typeface="Gill Sans" charset="0"/>
        </a:defRPr>
      </a:lvl5pPr>
      <a:lvl6pPr marL="321457" algn="ctr" rtl="0" eaLnBrk="1" fontAlgn="base" hangingPunct="1">
        <a:spcBef>
          <a:spcPct val="0"/>
        </a:spcBef>
        <a:spcAft>
          <a:spcPct val="0"/>
        </a:spcAft>
        <a:defRPr sz="2531">
          <a:solidFill>
            <a:srgbClr val="000000"/>
          </a:solidFill>
          <a:latin typeface="+mn-lt"/>
          <a:ea typeface="+mn-ea"/>
          <a:cs typeface="+mn-cs"/>
          <a:sym typeface="Gill Sans" charset="0"/>
        </a:defRPr>
      </a:lvl6pPr>
      <a:lvl7pPr marL="642915" algn="ctr" rtl="0" eaLnBrk="1" fontAlgn="base" hangingPunct="1">
        <a:spcBef>
          <a:spcPct val="0"/>
        </a:spcBef>
        <a:spcAft>
          <a:spcPct val="0"/>
        </a:spcAft>
        <a:defRPr sz="2531">
          <a:solidFill>
            <a:srgbClr val="000000"/>
          </a:solidFill>
          <a:latin typeface="+mn-lt"/>
          <a:ea typeface="+mn-ea"/>
          <a:cs typeface="+mn-cs"/>
          <a:sym typeface="Gill Sans" charset="0"/>
        </a:defRPr>
      </a:lvl7pPr>
      <a:lvl8pPr marL="964372" algn="ctr" rtl="0" eaLnBrk="1" fontAlgn="base" hangingPunct="1">
        <a:spcBef>
          <a:spcPct val="0"/>
        </a:spcBef>
        <a:spcAft>
          <a:spcPct val="0"/>
        </a:spcAft>
        <a:defRPr sz="2531">
          <a:solidFill>
            <a:srgbClr val="000000"/>
          </a:solidFill>
          <a:latin typeface="+mn-lt"/>
          <a:ea typeface="+mn-ea"/>
          <a:cs typeface="+mn-cs"/>
          <a:sym typeface="Gill Sans" charset="0"/>
        </a:defRPr>
      </a:lvl8pPr>
      <a:lvl9pPr marL="1285829" algn="ctr" rtl="0" eaLnBrk="1" fontAlgn="base" hangingPunct="1">
        <a:spcBef>
          <a:spcPct val="0"/>
        </a:spcBef>
        <a:spcAft>
          <a:spcPct val="0"/>
        </a:spcAft>
        <a:defRPr sz="2531">
          <a:solidFill>
            <a:srgbClr val="000000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321457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1pPr>
      <a:lvl2pPr marL="321457" algn="l" defTabSz="321457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2pPr>
      <a:lvl3pPr marL="642915" algn="l" defTabSz="321457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3pPr>
      <a:lvl4pPr marL="964372" algn="l" defTabSz="321457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4pPr>
      <a:lvl5pPr marL="1285829" algn="l" defTabSz="321457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5pPr>
      <a:lvl6pPr marL="1607287" algn="l" defTabSz="321457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6pPr>
      <a:lvl7pPr marL="1928744" algn="l" defTabSz="321457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7pPr>
      <a:lvl8pPr marL="2250201" algn="l" defTabSz="321457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8pPr>
      <a:lvl9pPr marL="2571659" algn="l" defTabSz="321457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7" Type="http://schemas.openxmlformats.org/officeDocument/2006/relationships/image" Target="../media/image10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slideLayout" Target="../slideLayouts/slideLayout22.xml"/><Relationship Id="rId5" Type="http://schemas.openxmlformats.org/officeDocument/2006/relationships/tags" Target="../tags/tag5.xml"/><Relationship Id="rId4" Type="http://schemas.openxmlformats.org/officeDocument/2006/relationships/tags" Target="../tags/tag4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71.xml"/><Relationship Id="rId3" Type="http://schemas.openxmlformats.org/officeDocument/2006/relationships/tags" Target="../tags/tag66.xml"/><Relationship Id="rId7" Type="http://schemas.openxmlformats.org/officeDocument/2006/relationships/tags" Target="../tags/tag70.xml"/><Relationship Id="rId12" Type="http://schemas.openxmlformats.org/officeDocument/2006/relationships/image" Target="../media/image19.emf"/><Relationship Id="rId2" Type="http://schemas.openxmlformats.org/officeDocument/2006/relationships/tags" Target="../tags/tag65.xml"/><Relationship Id="rId1" Type="http://schemas.openxmlformats.org/officeDocument/2006/relationships/tags" Target="../tags/tag64.xml"/><Relationship Id="rId6" Type="http://schemas.openxmlformats.org/officeDocument/2006/relationships/tags" Target="../tags/tag69.xml"/><Relationship Id="rId11" Type="http://schemas.openxmlformats.org/officeDocument/2006/relationships/image" Target="../media/image20.png"/><Relationship Id="rId5" Type="http://schemas.openxmlformats.org/officeDocument/2006/relationships/tags" Target="../tags/tag68.xml"/><Relationship Id="rId10" Type="http://schemas.openxmlformats.org/officeDocument/2006/relationships/image" Target="../media/image18.png"/><Relationship Id="rId4" Type="http://schemas.openxmlformats.org/officeDocument/2006/relationships/tags" Target="../tags/tag67.xml"/><Relationship Id="rId9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tags" Target="../tags/tag74.xml"/><Relationship Id="rId7" Type="http://schemas.openxmlformats.org/officeDocument/2006/relationships/tags" Target="../tags/tag78.xml"/><Relationship Id="rId2" Type="http://schemas.openxmlformats.org/officeDocument/2006/relationships/tags" Target="../tags/tag73.xml"/><Relationship Id="rId1" Type="http://schemas.openxmlformats.org/officeDocument/2006/relationships/tags" Target="../tags/tag72.xml"/><Relationship Id="rId6" Type="http://schemas.openxmlformats.org/officeDocument/2006/relationships/tags" Target="../tags/tag77.xml"/><Relationship Id="rId5" Type="http://schemas.openxmlformats.org/officeDocument/2006/relationships/tags" Target="../tags/tag76.xml"/><Relationship Id="rId10" Type="http://schemas.openxmlformats.org/officeDocument/2006/relationships/image" Target="../media/image12.png"/><Relationship Id="rId4" Type="http://schemas.openxmlformats.org/officeDocument/2006/relationships/tags" Target="../tags/tag75.xml"/><Relationship Id="rId9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tags" Target="../tags/tag81.xml"/><Relationship Id="rId7" Type="http://schemas.openxmlformats.org/officeDocument/2006/relationships/tags" Target="../tags/tag85.xml"/><Relationship Id="rId2" Type="http://schemas.openxmlformats.org/officeDocument/2006/relationships/tags" Target="../tags/tag80.xml"/><Relationship Id="rId1" Type="http://schemas.openxmlformats.org/officeDocument/2006/relationships/tags" Target="../tags/tag79.xml"/><Relationship Id="rId6" Type="http://schemas.openxmlformats.org/officeDocument/2006/relationships/tags" Target="../tags/tag84.xml"/><Relationship Id="rId5" Type="http://schemas.openxmlformats.org/officeDocument/2006/relationships/tags" Target="../tags/tag83.xml"/><Relationship Id="rId10" Type="http://schemas.openxmlformats.org/officeDocument/2006/relationships/image" Target="../media/image19.emf"/><Relationship Id="rId4" Type="http://schemas.openxmlformats.org/officeDocument/2006/relationships/tags" Target="../tags/tag82.xml"/><Relationship Id="rId9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93.xml"/><Relationship Id="rId3" Type="http://schemas.openxmlformats.org/officeDocument/2006/relationships/tags" Target="../tags/tag88.xml"/><Relationship Id="rId7" Type="http://schemas.openxmlformats.org/officeDocument/2006/relationships/tags" Target="../tags/tag92.xml"/><Relationship Id="rId12" Type="http://schemas.openxmlformats.org/officeDocument/2006/relationships/image" Target="../media/image19.emf"/><Relationship Id="rId2" Type="http://schemas.openxmlformats.org/officeDocument/2006/relationships/tags" Target="../tags/tag87.xml"/><Relationship Id="rId1" Type="http://schemas.openxmlformats.org/officeDocument/2006/relationships/tags" Target="../tags/tag86.xml"/><Relationship Id="rId6" Type="http://schemas.openxmlformats.org/officeDocument/2006/relationships/tags" Target="../tags/tag91.xml"/><Relationship Id="rId11" Type="http://schemas.openxmlformats.org/officeDocument/2006/relationships/image" Target="../media/image20.png"/><Relationship Id="rId5" Type="http://schemas.openxmlformats.org/officeDocument/2006/relationships/tags" Target="../tags/tag90.xml"/><Relationship Id="rId10" Type="http://schemas.openxmlformats.org/officeDocument/2006/relationships/image" Target="../media/image18.png"/><Relationship Id="rId4" Type="http://schemas.openxmlformats.org/officeDocument/2006/relationships/tags" Target="../tags/tag89.xml"/><Relationship Id="rId9" Type="http://schemas.openxmlformats.org/officeDocument/2006/relationships/slideLayout" Target="../slideLayouts/slideLayout2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tags" Target="../tags/tag96.xml"/><Relationship Id="rId7" Type="http://schemas.openxmlformats.org/officeDocument/2006/relationships/tags" Target="../tags/tag100.xml"/><Relationship Id="rId2" Type="http://schemas.openxmlformats.org/officeDocument/2006/relationships/tags" Target="../tags/tag95.xml"/><Relationship Id="rId1" Type="http://schemas.openxmlformats.org/officeDocument/2006/relationships/tags" Target="../tags/tag94.xml"/><Relationship Id="rId6" Type="http://schemas.openxmlformats.org/officeDocument/2006/relationships/tags" Target="../tags/tag99.xml"/><Relationship Id="rId5" Type="http://schemas.openxmlformats.org/officeDocument/2006/relationships/tags" Target="../tags/tag98.xml"/><Relationship Id="rId10" Type="http://schemas.openxmlformats.org/officeDocument/2006/relationships/image" Target="../media/image12.png"/><Relationship Id="rId4" Type="http://schemas.openxmlformats.org/officeDocument/2006/relationships/tags" Target="../tags/tag97.xml"/><Relationship Id="rId9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tags" Target="../tags/tag103.xml"/><Relationship Id="rId7" Type="http://schemas.openxmlformats.org/officeDocument/2006/relationships/slideLayout" Target="../slideLayouts/slideLayout23.xml"/><Relationship Id="rId2" Type="http://schemas.openxmlformats.org/officeDocument/2006/relationships/tags" Target="../tags/tag102.xml"/><Relationship Id="rId1" Type="http://schemas.openxmlformats.org/officeDocument/2006/relationships/tags" Target="../tags/tag101.xml"/><Relationship Id="rId6" Type="http://schemas.openxmlformats.org/officeDocument/2006/relationships/tags" Target="../tags/tag106.xml"/><Relationship Id="rId5" Type="http://schemas.openxmlformats.org/officeDocument/2006/relationships/tags" Target="../tags/tag105.xml"/><Relationship Id="rId4" Type="http://schemas.openxmlformats.org/officeDocument/2006/relationships/tags" Target="../tags/tag104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tags" Target="../tags/tag109.xml"/><Relationship Id="rId7" Type="http://schemas.openxmlformats.org/officeDocument/2006/relationships/slideLayout" Target="../slideLayouts/slideLayout23.xml"/><Relationship Id="rId2" Type="http://schemas.openxmlformats.org/officeDocument/2006/relationships/tags" Target="../tags/tag108.xml"/><Relationship Id="rId1" Type="http://schemas.openxmlformats.org/officeDocument/2006/relationships/tags" Target="../tags/tag107.xml"/><Relationship Id="rId6" Type="http://schemas.openxmlformats.org/officeDocument/2006/relationships/tags" Target="../tags/tag112.xml"/><Relationship Id="rId5" Type="http://schemas.openxmlformats.org/officeDocument/2006/relationships/tags" Target="../tags/tag111.xml"/><Relationship Id="rId4" Type="http://schemas.openxmlformats.org/officeDocument/2006/relationships/tags" Target="../tags/tag110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tags" Target="../tags/tag115.xml"/><Relationship Id="rId7" Type="http://schemas.openxmlformats.org/officeDocument/2006/relationships/tags" Target="../tags/tag119.xml"/><Relationship Id="rId2" Type="http://schemas.openxmlformats.org/officeDocument/2006/relationships/tags" Target="../tags/tag114.xml"/><Relationship Id="rId1" Type="http://schemas.openxmlformats.org/officeDocument/2006/relationships/tags" Target="../tags/tag113.xml"/><Relationship Id="rId6" Type="http://schemas.openxmlformats.org/officeDocument/2006/relationships/tags" Target="../tags/tag118.xml"/><Relationship Id="rId5" Type="http://schemas.openxmlformats.org/officeDocument/2006/relationships/tags" Target="../tags/tag117.xml"/><Relationship Id="rId10" Type="http://schemas.openxmlformats.org/officeDocument/2006/relationships/image" Target="../media/image16.emf"/><Relationship Id="rId4" Type="http://schemas.openxmlformats.org/officeDocument/2006/relationships/tags" Target="../tags/tag116.xml"/><Relationship Id="rId9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tags" Target="../tags/tag122.xml"/><Relationship Id="rId7" Type="http://schemas.openxmlformats.org/officeDocument/2006/relationships/tags" Target="../tags/tag126.xml"/><Relationship Id="rId2" Type="http://schemas.openxmlformats.org/officeDocument/2006/relationships/tags" Target="../tags/tag121.xml"/><Relationship Id="rId1" Type="http://schemas.openxmlformats.org/officeDocument/2006/relationships/tags" Target="../tags/tag120.xml"/><Relationship Id="rId6" Type="http://schemas.openxmlformats.org/officeDocument/2006/relationships/tags" Target="../tags/tag125.xml"/><Relationship Id="rId5" Type="http://schemas.openxmlformats.org/officeDocument/2006/relationships/tags" Target="../tags/tag124.xml"/><Relationship Id="rId10" Type="http://schemas.openxmlformats.org/officeDocument/2006/relationships/image" Target="../media/image19.emf"/><Relationship Id="rId4" Type="http://schemas.openxmlformats.org/officeDocument/2006/relationships/tags" Target="../tags/tag123.xml"/><Relationship Id="rId9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tags" Target="../tags/tag134.xml"/><Relationship Id="rId3" Type="http://schemas.openxmlformats.org/officeDocument/2006/relationships/tags" Target="../tags/tag129.xml"/><Relationship Id="rId7" Type="http://schemas.openxmlformats.org/officeDocument/2006/relationships/tags" Target="../tags/tag133.xml"/><Relationship Id="rId12" Type="http://schemas.openxmlformats.org/officeDocument/2006/relationships/image" Target="../media/image19.emf"/><Relationship Id="rId2" Type="http://schemas.openxmlformats.org/officeDocument/2006/relationships/tags" Target="../tags/tag128.xml"/><Relationship Id="rId1" Type="http://schemas.openxmlformats.org/officeDocument/2006/relationships/tags" Target="../tags/tag127.xml"/><Relationship Id="rId6" Type="http://schemas.openxmlformats.org/officeDocument/2006/relationships/tags" Target="../tags/tag132.xml"/><Relationship Id="rId11" Type="http://schemas.openxmlformats.org/officeDocument/2006/relationships/image" Target="../media/image20.png"/><Relationship Id="rId5" Type="http://schemas.openxmlformats.org/officeDocument/2006/relationships/tags" Target="../tags/tag131.xml"/><Relationship Id="rId10" Type="http://schemas.openxmlformats.org/officeDocument/2006/relationships/image" Target="../media/image18.png"/><Relationship Id="rId4" Type="http://schemas.openxmlformats.org/officeDocument/2006/relationships/tags" Target="../tags/tag130.xml"/><Relationship Id="rId9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13.xml"/><Relationship Id="rId13" Type="http://schemas.openxmlformats.org/officeDocument/2006/relationships/image" Target="../media/image14.svg"/><Relationship Id="rId3" Type="http://schemas.openxmlformats.org/officeDocument/2006/relationships/tags" Target="../tags/tag8.xml"/><Relationship Id="rId7" Type="http://schemas.openxmlformats.org/officeDocument/2006/relationships/tags" Target="../tags/tag12.xml"/><Relationship Id="rId12" Type="http://schemas.openxmlformats.org/officeDocument/2006/relationships/image" Target="../media/image13.png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tags" Target="../tags/tag11.xml"/><Relationship Id="rId11" Type="http://schemas.openxmlformats.org/officeDocument/2006/relationships/image" Target="../media/image12.png"/><Relationship Id="rId5" Type="http://schemas.openxmlformats.org/officeDocument/2006/relationships/tags" Target="../tags/tag10.xml"/><Relationship Id="rId10" Type="http://schemas.openxmlformats.org/officeDocument/2006/relationships/image" Target="../media/image11.jpeg"/><Relationship Id="rId4" Type="http://schemas.openxmlformats.org/officeDocument/2006/relationships/tags" Target="../tags/tag9.xml"/><Relationship Id="rId9" Type="http://schemas.openxmlformats.org/officeDocument/2006/relationships/slideLayout" Target="../slideLayouts/slideLayout2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tags" Target="../tags/tag137.xml"/><Relationship Id="rId7" Type="http://schemas.openxmlformats.org/officeDocument/2006/relationships/tags" Target="../tags/tag141.xml"/><Relationship Id="rId2" Type="http://schemas.openxmlformats.org/officeDocument/2006/relationships/tags" Target="../tags/tag136.xml"/><Relationship Id="rId1" Type="http://schemas.openxmlformats.org/officeDocument/2006/relationships/tags" Target="../tags/tag135.xml"/><Relationship Id="rId6" Type="http://schemas.openxmlformats.org/officeDocument/2006/relationships/tags" Target="../tags/tag140.xml"/><Relationship Id="rId5" Type="http://schemas.openxmlformats.org/officeDocument/2006/relationships/tags" Target="../tags/tag139.xml"/><Relationship Id="rId10" Type="http://schemas.openxmlformats.org/officeDocument/2006/relationships/image" Target="../media/image12.png"/><Relationship Id="rId4" Type="http://schemas.openxmlformats.org/officeDocument/2006/relationships/tags" Target="../tags/tag138.xml"/><Relationship Id="rId9" Type="http://schemas.openxmlformats.org/officeDocument/2006/relationships/image" Target="../media/image11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tags" Target="../tags/tag144.xml"/><Relationship Id="rId7" Type="http://schemas.openxmlformats.org/officeDocument/2006/relationships/tags" Target="../tags/tag148.xml"/><Relationship Id="rId2" Type="http://schemas.openxmlformats.org/officeDocument/2006/relationships/tags" Target="../tags/tag143.xml"/><Relationship Id="rId1" Type="http://schemas.openxmlformats.org/officeDocument/2006/relationships/tags" Target="../tags/tag142.xml"/><Relationship Id="rId6" Type="http://schemas.openxmlformats.org/officeDocument/2006/relationships/tags" Target="../tags/tag147.xml"/><Relationship Id="rId5" Type="http://schemas.openxmlformats.org/officeDocument/2006/relationships/tags" Target="../tags/tag146.xml"/><Relationship Id="rId10" Type="http://schemas.openxmlformats.org/officeDocument/2006/relationships/image" Target="../media/image19.emf"/><Relationship Id="rId4" Type="http://schemas.openxmlformats.org/officeDocument/2006/relationships/tags" Target="../tags/tag145.xml"/><Relationship Id="rId9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tags" Target="../tags/tag156.xml"/><Relationship Id="rId3" Type="http://schemas.openxmlformats.org/officeDocument/2006/relationships/tags" Target="../tags/tag151.xml"/><Relationship Id="rId7" Type="http://schemas.openxmlformats.org/officeDocument/2006/relationships/tags" Target="../tags/tag155.xml"/><Relationship Id="rId12" Type="http://schemas.openxmlformats.org/officeDocument/2006/relationships/image" Target="../media/image19.emf"/><Relationship Id="rId2" Type="http://schemas.openxmlformats.org/officeDocument/2006/relationships/tags" Target="../tags/tag150.xml"/><Relationship Id="rId1" Type="http://schemas.openxmlformats.org/officeDocument/2006/relationships/tags" Target="../tags/tag149.xml"/><Relationship Id="rId6" Type="http://schemas.openxmlformats.org/officeDocument/2006/relationships/tags" Target="../tags/tag154.xml"/><Relationship Id="rId11" Type="http://schemas.openxmlformats.org/officeDocument/2006/relationships/image" Target="../media/image20.png"/><Relationship Id="rId5" Type="http://schemas.openxmlformats.org/officeDocument/2006/relationships/tags" Target="../tags/tag153.xml"/><Relationship Id="rId10" Type="http://schemas.openxmlformats.org/officeDocument/2006/relationships/image" Target="../media/image18.png"/><Relationship Id="rId4" Type="http://schemas.openxmlformats.org/officeDocument/2006/relationships/tags" Target="../tags/tag152.xml"/><Relationship Id="rId9" Type="http://schemas.openxmlformats.org/officeDocument/2006/relationships/slideLayout" Target="../slideLayouts/slideLayout23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tags" Target="../tags/tag164.xml"/><Relationship Id="rId13" Type="http://schemas.openxmlformats.org/officeDocument/2006/relationships/image" Target="../media/image15.png"/><Relationship Id="rId3" Type="http://schemas.openxmlformats.org/officeDocument/2006/relationships/tags" Target="../tags/tag159.xml"/><Relationship Id="rId7" Type="http://schemas.openxmlformats.org/officeDocument/2006/relationships/tags" Target="../tags/tag163.xml"/><Relationship Id="rId12" Type="http://schemas.openxmlformats.org/officeDocument/2006/relationships/slideLayout" Target="../slideLayouts/slideLayout22.xml"/><Relationship Id="rId2" Type="http://schemas.openxmlformats.org/officeDocument/2006/relationships/tags" Target="../tags/tag158.xml"/><Relationship Id="rId1" Type="http://schemas.openxmlformats.org/officeDocument/2006/relationships/tags" Target="../tags/tag157.xml"/><Relationship Id="rId6" Type="http://schemas.openxmlformats.org/officeDocument/2006/relationships/tags" Target="../tags/tag162.xml"/><Relationship Id="rId11" Type="http://schemas.openxmlformats.org/officeDocument/2006/relationships/tags" Target="../tags/tag167.xml"/><Relationship Id="rId5" Type="http://schemas.openxmlformats.org/officeDocument/2006/relationships/tags" Target="../tags/tag161.xml"/><Relationship Id="rId10" Type="http://schemas.openxmlformats.org/officeDocument/2006/relationships/tags" Target="../tags/tag166.xml"/><Relationship Id="rId4" Type="http://schemas.openxmlformats.org/officeDocument/2006/relationships/tags" Target="../tags/tag160.xml"/><Relationship Id="rId9" Type="http://schemas.openxmlformats.org/officeDocument/2006/relationships/tags" Target="../tags/tag165.xml"/><Relationship Id="rId14" Type="http://schemas.openxmlformats.org/officeDocument/2006/relationships/image" Target="../media/image16.em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tags" Target="../tags/tag175.xml"/><Relationship Id="rId13" Type="http://schemas.openxmlformats.org/officeDocument/2006/relationships/image" Target="../media/image15.png"/><Relationship Id="rId3" Type="http://schemas.openxmlformats.org/officeDocument/2006/relationships/tags" Target="../tags/tag170.xml"/><Relationship Id="rId7" Type="http://schemas.openxmlformats.org/officeDocument/2006/relationships/tags" Target="../tags/tag174.xml"/><Relationship Id="rId12" Type="http://schemas.openxmlformats.org/officeDocument/2006/relationships/slideLayout" Target="../slideLayouts/slideLayout22.xml"/><Relationship Id="rId2" Type="http://schemas.openxmlformats.org/officeDocument/2006/relationships/tags" Target="../tags/tag169.xml"/><Relationship Id="rId1" Type="http://schemas.openxmlformats.org/officeDocument/2006/relationships/tags" Target="../tags/tag168.xml"/><Relationship Id="rId6" Type="http://schemas.openxmlformats.org/officeDocument/2006/relationships/tags" Target="../tags/tag173.xml"/><Relationship Id="rId11" Type="http://schemas.openxmlformats.org/officeDocument/2006/relationships/tags" Target="../tags/tag178.xml"/><Relationship Id="rId5" Type="http://schemas.openxmlformats.org/officeDocument/2006/relationships/tags" Target="../tags/tag172.xml"/><Relationship Id="rId10" Type="http://schemas.openxmlformats.org/officeDocument/2006/relationships/tags" Target="../tags/tag177.xml"/><Relationship Id="rId4" Type="http://schemas.openxmlformats.org/officeDocument/2006/relationships/tags" Target="../tags/tag171.xml"/><Relationship Id="rId9" Type="http://schemas.openxmlformats.org/officeDocument/2006/relationships/tags" Target="../tags/tag176.xml"/><Relationship Id="rId14" Type="http://schemas.openxmlformats.org/officeDocument/2006/relationships/image" Target="../media/image16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21.xml"/><Relationship Id="rId3" Type="http://schemas.openxmlformats.org/officeDocument/2006/relationships/tags" Target="../tags/tag16.xml"/><Relationship Id="rId7" Type="http://schemas.openxmlformats.org/officeDocument/2006/relationships/tags" Target="../tags/tag20.xml"/><Relationship Id="rId12" Type="http://schemas.openxmlformats.org/officeDocument/2006/relationships/image" Target="../media/image12.png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tags" Target="../tags/tag19.xml"/><Relationship Id="rId11" Type="http://schemas.openxmlformats.org/officeDocument/2006/relationships/image" Target="../media/image11.jpeg"/><Relationship Id="rId5" Type="http://schemas.openxmlformats.org/officeDocument/2006/relationships/tags" Target="../tags/tag18.xml"/><Relationship Id="rId10" Type="http://schemas.openxmlformats.org/officeDocument/2006/relationships/image" Target="../media/image14.png"/><Relationship Id="rId4" Type="http://schemas.openxmlformats.org/officeDocument/2006/relationships/tags" Target="../tags/tag17.xml"/><Relationship Id="rId9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29.xml"/><Relationship Id="rId3" Type="http://schemas.openxmlformats.org/officeDocument/2006/relationships/tags" Target="../tags/tag24.xml"/><Relationship Id="rId7" Type="http://schemas.openxmlformats.org/officeDocument/2006/relationships/tags" Target="../tags/tag28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tags" Target="../tags/tag27.xml"/><Relationship Id="rId11" Type="http://schemas.openxmlformats.org/officeDocument/2006/relationships/image" Target="../media/image16.emf"/><Relationship Id="rId5" Type="http://schemas.openxmlformats.org/officeDocument/2006/relationships/tags" Target="../tags/tag26.xml"/><Relationship Id="rId10" Type="http://schemas.openxmlformats.org/officeDocument/2006/relationships/image" Target="../media/image15.png"/><Relationship Id="rId4" Type="http://schemas.openxmlformats.org/officeDocument/2006/relationships/tags" Target="../tags/tag25.xml"/><Relationship Id="rId9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37.xml"/><Relationship Id="rId13" Type="http://schemas.openxmlformats.org/officeDocument/2006/relationships/image" Target="../media/image12.png"/><Relationship Id="rId3" Type="http://schemas.openxmlformats.org/officeDocument/2006/relationships/tags" Target="../tags/tag32.xml"/><Relationship Id="rId7" Type="http://schemas.openxmlformats.org/officeDocument/2006/relationships/tags" Target="../tags/tag36.xml"/><Relationship Id="rId12" Type="http://schemas.openxmlformats.org/officeDocument/2006/relationships/image" Target="../media/image19.svg"/><Relationship Id="rId2" Type="http://schemas.openxmlformats.org/officeDocument/2006/relationships/tags" Target="../tags/tag31.xml"/><Relationship Id="rId1" Type="http://schemas.openxmlformats.org/officeDocument/2006/relationships/tags" Target="../tags/tag30.xml"/><Relationship Id="rId6" Type="http://schemas.openxmlformats.org/officeDocument/2006/relationships/tags" Target="../tags/tag35.xml"/><Relationship Id="rId11" Type="http://schemas.openxmlformats.org/officeDocument/2006/relationships/image" Target="../media/image17.png"/><Relationship Id="rId5" Type="http://schemas.openxmlformats.org/officeDocument/2006/relationships/tags" Target="../tags/tag34.xml"/><Relationship Id="rId10" Type="http://schemas.openxmlformats.org/officeDocument/2006/relationships/image" Target="../media/image11.jpeg"/><Relationship Id="rId4" Type="http://schemas.openxmlformats.org/officeDocument/2006/relationships/tags" Target="../tags/tag33.xml"/><Relationship Id="rId9" Type="http://schemas.openxmlformats.org/officeDocument/2006/relationships/slideLayout" Target="../slideLayouts/slideLayout2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tags" Target="../tags/tag40.xml"/><Relationship Id="rId7" Type="http://schemas.openxmlformats.org/officeDocument/2006/relationships/slideLayout" Target="../slideLayouts/slideLayout23.xml"/><Relationship Id="rId2" Type="http://schemas.openxmlformats.org/officeDocument/2006/relationships/tags" Target="../tags/tag39.xml"/><Relationship Id="rId1" Type="http://schemas.openxmlformats.org/officeDocument/2006/relationships/tags" Target="../tags/tag38.xml"/><Relationship Id="rId6" Type="http://schemas.openxmlformats.org/officeDocument/2006/relationships/tags" Target="../tags/tag43.xml"/><Relationship Id="rId5" Type="http://schemas.openxmlformats.org/officeDocument/2006/relationships/tags" Target="../tags/tag42.xml"/><Relationship Id="rId4" Type="http://schemas.openxmlformats.org/officeDocument/2006/relationships/tags" Target="../tags/tag4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tags" Target="../tags/tag46.xml"/><Relationship Id="rId7" Type="http://schemas.openxmlformats.org/officeDocument/2006/relationships/slideLayout" Target="../slideLayouts/slideLayout23.xml"/><Relationship Id="rId2" Type="http://schemas.openxmlformats.org/officeDocument/2006/relationships/tags" Target="../tags/tag45.xml"/><Relationship Id="rId1" Type="http://schemas.openxmlformats.org/officeDocument/2006/relationships/tags" Target="../tags/tag44.xml"/><Relationship Id="rId6" Type="http://schemas.openxmlformats.org/officeDocument/2006/relationships/tags" Target="../tags/tag49.xml"/><Relationship Id="rId5" Type="http://schemas.openxmlformats.org/officeDocument/2006/relationships/tags" Target="../tags/tag48.xml"/><Relationship Id="rId4" Type="http://schemas.openxmlformats.org/officeDocument/2006/relationships/tags" Target="../tags/tag4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tags" Target="../tags/tag52.xml"/><Relationship Id="rId7" Type="http://schemas.openxmlformats.org/officeDocument/2006/relationships/tags" Target="../tags/tag56.xml"/><Relationship Id="rId2" Type="http://schemas.openxmlformats.org/officeDocument/2006/relationships/tags" Target="../tags/tag51.xml"/><Relationship Id="rId1" Type="http://schemas.openxmlformats.org/officeDocument/2006/relationships/tags" Target="../tags/tag50.xml"/><Relationship Id="rId6" Type="http://schemas.openxmlformats.org/officeDocument/2006/relationships/tags" Target="../tags/tag55.xml"/><Relationship Id="rId5" Type="http://schemas.openxmlformats.org/officeDocument/2006/relationships/tags" Target="../tags/tag54.xml"/><Relationship Id="rId10" Type="http://schemas.openxmlformats.org/officeDocument/2006/relationships/image" Target="../media/image16.emf"/><Relationship Id="rId4" Type="http://schemas.openxmlformats.org/officeDocument/2006/relationships/tags" Target="../tags/tag53.xml"/><Relationship Id="rId9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tags" Target="../tags/tag59.xml"/><Relationship Id="rId7" Type="http://schemas.openxmlformats.org/officeDocument/2006/relationships/tags" Target="../tags/tag63.xml"/><Relationship Id="rId2" Type="http://schemas.openxmlformats.org/officeDocument/2006/relationships/tags" Target="../tags/tag58.xml"/><Relationship Id="rId1" Type="http://schemas.openxmlformats.org/officeDocument/2006/relationships/tags" Target="../tags/tag57.xml"/><Relationship Id="rId6" Type="http://schemas.openxmlformats.org/officeDocument/2006/relationships/tags" Target="../tags/tag62.xml"/><Relationship Id="rId5" Type="http://schemas.openxmlformats.org/officeDocument/2006/relationships/tags" Target="../tags/tag61.xml"/><Relationship Id="rId10" Type="http://schemas.openxmlformats.org/officeDocument/2006/relationships/image" Target="../media/image19.emf"/><Relationship Id="rId4" Type="http://schemas.openxmlformats.org/officeDocument/2006/relationships/tags" Target="../tags/tag60.xml"/><Relationship Id="rId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1F4DEC83-947D-B54D-94BF-A2C5B66C1FC3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0" y="-4093"/>
            <a:ext cx="12192000" cy="688874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0F4CEBC-43E3-7B43-AEB1-0500D01802A2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4121115" y="4466951"/>
            <a:ext cx="3949799" cy="49244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CA" sz="2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</a:t>
            </a:r>
            <a:r>
              <a:rPr lang="fr-CA" sz="2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écouvre </a:t>
            </a:r>
            <a:r>
              <a:rPr lang="fr-CA" sz="2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 sens des affixes</a:t>
            </a:r>
            <a:endParaRPr lang="fr-CA" sz="2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4051740-A93C-DB48-9FFB-35EDA94696AC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430123" y="313035"/>
            <a:ext cx="26449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CA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Niveau </a:t>
            </a:r>
            <a:r>
              <a:rPr lang="fr-CA" sz="5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  <a:endParaRPr lang="fr-CA" sz="54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Ellipse 2">
            <a:extLst>
              <a:ext uri="{FF2B5EF4-FFF2-40B4-BE49-F238E27FC236}">
                <a16:creationId xmlns:a16="http://schemas.microsoft.com/office/drawing/2014/main" id="{37C60180-DF2B-654F-BC29-317F1EF8D322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475488" y="1236365"/>
            <a:ext cx="1309624" cy="98879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DÉ</a:t>
            </a:r>
            <a:endParaRPr lang="fr-FR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E2D13446-1478-F640-9A67-5F8519F08DB6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1936436" y="1242342"/>
            <a:ext cx="1309684" cy="98879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EN</a:t>
            </a:r>
            <a:endParaRPr lang="fr-FR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1283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F44B61BC-41CD-7D4A-946B-435BC0B035CB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0" y="311430"/>
            <a:ext cx="12192000" cy="6546569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6E6B32D6-0658-514E-A8C1-9A314A95D8A3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5077927" y="2432357"/>
            <a:ext cx="5005427" cy="3296837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8C3180EB-F3FA-CE48-9E22-254EC167D053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431800" y="311431"/>
            <a:ext cx="1651259" cy="1723852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A9085962-E4B2-2A42-BFC5-5EE78F845853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2194559" y="226334"/>
            <a:ext cx="9997439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CA" sz="3000" dirty="0">
                <a:solidFill>
                  <a:srgbClr val="002060"/>
                </a:solidFill>
                <a:latin typeface="Comic Sans MS" panose="030F0702030302020204" pitchFamily="66" charset="0"/>
              </a:rPr>
              <a:t>« </a:t>
            </a:r>
            <a:r>
              <a:rPr lang="fr-CA" sz="30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Détroit</a:t>
            </a:r>
            <a:r>
              <a:rPr lang="fr-CA" sz="3000" dirty="0">
                <a:solidFill>
                  <a:srgbClr val="002060"/>
                </a:solidFill>
                <a:latin typeface="Comic Sans MS" panose="030F0702030302020204" pitchFamily="66" charset="0"/>
              </a:rPr>
              <a:t> » est un mot de base qui signifie « </a:t>
            </a:r>
            <a:r>
              <a:rPr lang="fr-CA" sz="30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endroit entre deux terres qui permet de joindre deux mers</a:t>
            </a:r>
            <a:r>
              <a:rPr lang="fr-CA" sz="3200" dirty="0">
                <a:solidFill>
                  <a:srgbClr val="002060"/>
                </a:solidFill>
                <a:latin typeface="Comic Sans MS" panose="030F0702030302020204" pitchFamily="66" charset="0"/>
              </a:rPr>
              <a:t> </a:t>
            </a:r>
            <a:r>
              <a:rPr lang="fr-CA" sz="3000" dirty="0">
                <a:solidFill>
                  <a:srgbClr val="002060"/>
                </a:solidFill>
                <a:latin typeface="Comic Sans MS" panose="030F0702030302020204" pitchFamily="66" charset="0"/>
              </a:rPr>
              <a:t> ».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939A615-738D-3048-99F3-BF022555B0CA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700217" y="3584715"/>
            <a:ext cx="166263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CA" sz="4000" dirty="0" smtClean="0">
                <a:ln w="0"/>
                <a:solidFill>
                  <a:srgbClr val="002060"/>
                </a:solidFill>
              </a:rPr>
              <a:t>dépolir</a:t>
            </a:r>
            <a:endParaRPr lang="fr-CA" sz="4000" dirty="0">
              <a:ln w="0"/>
              <a:solidFill>
                <a:srgbClr val="002060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522B55B-A804-0B4C-9946-42C0C0CF31C0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3502899" y="2495829"/>
            <a:ext cx="200086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CA" sz="4000" dirty="0" smtClean="0">
                <a:ln w="0"/>
                <a:solidFill>
                  <a:srgbClr val="002060"/>
                </a:solidFill>
              </a:rPr>
              <a:t>déboiser</a:t>
            </a:r>
            <a:endParaRPr lang="fr-CA" sz="4000" dirty="0">
              <a:ln w="0"/>
              <a:solidFill>
                <a:srgbClr val="002060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E70413E-6678-2042-BC1F-C7A9DA17E818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6687843" y="3588030"/>
            <a:ext cx="160832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CA" sz="4000" dirty="0" smtClean="0">
                <a:ln w="0"/>
                <a:solidFill>
                  <a:srgbClr val="002060"/>
                </a:solidFill>
              </a:rPr>
              <a:t>détroit</a:t>
            </a:r>
            <a:endParaRPr lang="fr-CA" sz="4000" dirty="0">
              <a:ln w="0"/>
              <a:solidFill>
                <a:srgbClr val="002060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9240CA6-76B8-DE4C-A135-ABDC43973145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9336603" y="2524544"/>
            <a:ext cx="227145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CA" sz="4000" dirty="0" smtClean="0">
                <a:ln w="0"/>
                <a:solidFill>
                  <a:srgbClr val="002060"/>
                </a:solidFill>
              </a:rPr>
              <a:t>démesure</a:t>
            </a:r>
            <a:endParaRPr lang="fr-CA" sz="4000" dirty="0">
              <a:ln w="0"/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8639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llipse 5">
            <a:extLst>
              <a:ext uri="{FF2B5EF4-FFF2-40B4-BE49-F238E27FC236}">
                <a16:creationId xmlns:a16="http://schemas.microsoft.com/office/drawing/2014/main" id="{AAA56A95-977A-1241-92C1-3DD4D6AB6F5B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3474720" y="807720"/>
            <a:ext cx="5242560" cy="5242560"/>
          </a:xfrm>
          <a:prstGeom prst="ellipse">
            <a:avLst/>
          </a:prstGeom>
          <a:solidFill>
            <a:srgbClr val="9BD5E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C35F57F-071C-D447-8EF8-1DED42879FE9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4281239" y="2644170"/>
            <a:ext cx="3629520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CA" sz="4800" dirty="0">
                <a:solidFill>
                  <a:srgbClr val="27235C"/>
                </a:solidFill>
                <a:latin typeface="Comic Sans MS" panose="030F0702030302020204" pitchFamily="66" charset="0"/>
              </a:rPr>
              <a:t>Tu essaies </a:t>
            </a:r>
          </a:p>
          <a:p>
            <a:pPr algn="ctr"/>
            <a:r>
              <a:rPr lang="fr-CA" sz="4800" dirty="0">
                <a:solidFill>
                  <a:srgbClr val="27235C"/>
                </a:solidFill>
                <a:latin typeface="Comic Sans MS" panose="030F0702030302020204" pitchFamily="66" charset="0"/>
              </a:rPr>
              <a:t>de nouveau?</a:t>
            </a:r>
            <a:endParaRPr lang="fr-CA" sz="3200" dirty="0">
              <a:solidFill>
                <a:srgbClr val="27235C"/>
              </a:solidFill>
              <a:latin typeface="Comic Sans MS" panose="030F0702030302020204" pitchFamily="66" charset="0"/>
            </a:endParaRPr>
          </a:p>
        </p:txBody>
      </p:sp>
      <p:pic>
        <p:nvPicPr>
          <p:cNvPr id="19" name="Image 18" descr="C:\Users\chapleau_n\Documents\Publication\Programme de rééducation L'arbre des mots\Orthofino\Documents Version définitive\Croquis.jpg">
            <a:extLst>
              <a:ext uri="{FF2B5EF4-FFF2-40B4-BE49-F238E27FC236}">
                <a16:creationId xmlns:a16="http://schemas.microsoft.com/office/drawing/2014/main" id="{8BFC4056-4E74-784C-8152-BBC318EC9C3D}"/>
              </a:ext>
            </a:extLst>
          </p:cNvPr>
          <p:cNvPicPr/>
          <p:nvPr>
            <p:custDataLst>
              <p:tags r:id="rId3"/>
            </p:custDataLst>
          </p:nvPr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62" r="6508" b="59138"/>
          <a:stretch/>
        </p:blipFill>
        <p:spPr bwMode="auto">
          <a:xfrm>
            <a:off x="5499488" y="4604184"/>
            <a:ext cx="1193023" cy="1148074"/>
          </a:xfrm>
          <a:prstGeom prst="ellipse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85B64E1A-EDD3-054C-B072-89F50168BFE9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6648" y="5794885"/>
            <a:ext cx="1190413" cy="510789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21E0158F-7579-E443-8166-1B741019F6DF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10453749" y="6294191"/>
            <a:ext cx="21891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>
                <a:solidFill>
                  <a:srgbClr val="28235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© Nathalie Chapleau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8F1E868-41F3-9848-B087-A562D07C9D58}"/>
              </a:ext>
            </a:extLst>
          </p:cNvPr>
          <p:cNvSpPr/>
          <p:nvPr>
            <p:custDataLst>
              <p:tags r:id="rId6"/>
            </p:custDataLst>
          </p:nvPr>
        </p:nvSpPr>
        <p:spPr bwMode="auto">
          <a:xfrm>
            <a:off x="0" y="6601968"/>
            <a:ext cx="12192000" cy="256032"/>
          </a:xfrm>
          <a:prstGeom prst="rect">
            <a:avLst/>
          </a:prstGeom>
          <a:solidFill>
            <a:srgbClr val="27235C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400" b="0" i="0" u="none" strike="noStrike" cap="none" normalizeH="0" baseline="0">
              <a:ln>
                <a:noFill/>
              </a:ln>
              <a:solidFill>
                <a:srgbClr val="676767"/>
              </a:solidFill>
              <a:effectLst/>
              <a:latin typeface="Calibri" charset="0"/>
              <a:ea typeface="ヒラギノ角ゴ ProN W3" charset="0"/>
              <a:cs typeface="ヒラギノ角ゴ ProN W3" charset="0"/>
              <a:sym typeface="Calibri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2B8D9FC-8026-874E-AF68-7E9D4BFEDC86}"/>
              </a:ext>
            </a:extLst>
          </p:cNvPr>
          <p:cNvSpPr/>
          <p:nvPr>
            <p:custDataLst>
              <p:tags r:id="rId7"/>
            </p:custDataLst>
          </p:nvPr>
        </p:nvSpPr>
        <p:spPr bwMode="auto">
          <a:xfrm>
            <a:off x="0" y="18468"/>
            <a:ext cx="12192000" cy="256032"/>
          </a:xfrm>
          <a:prstGeom prst="rect">
            <a:avLst/>
          </a:prstGeom>
          <a:solidFill>
            <a:srgbClr val="27235C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400" b="0" i="0" u="none" strike="noStrike" cap="none" normalizeH="0" baseline="0">
              <a:ln>
                <a:noFill/>
              </a:ln>
              <a:solidFill>
                <a:srgbClr val="676767"/>
              </a:solidFill>
              <a:effectLst/>
              <a:latin typeface="Calibri" charset="0"/>
              <a:ea typeface="ヒラギノ角ゴ ProN W3" charset="0"/>
              <a:cs typeface="ヒラギノ角ゴ ProN W3" charset="0"/>
              <a:sym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8949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F44B61BC-41CD-7D4A-946B-435BC0B035CB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0" y="311431"/>
            <a:ext cx="12192000" cy="6546569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8C3180EB-F3FA-CE48-9E22-254EC167D053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431800" y="311431"/>
            <a:ext cx="1651259" cy="1723852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8939A615-738D-3048-99F3-BF022555B0CA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928643" y="3584715"/>
            <a:ext cx="120577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CA" sz="4000" dirty="0" smtClean="0">
                <a:ln w="0"/>
                <a:solidFill>
                  <a:srgbClr val="002060"/>
                </a:solidFill>
              </a:rPr>
              <a:t>désir</a:t>
            </a:r>
            <a:endParaRPr lang="fr-CA" sz="4000" dirty="0">
              <a:ln w="0"/>
              <a:solidFill>
                <a:srgbClr val="002060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522B55B-A804-0B4C-9946-42C0C0CF31C0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3758224" y="2495829"/>
            <a:ext cx="149021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CA" sz="4000" dirty="0" smtClean="0">
                <a:ln w="0"/>
                <a:solidFill>
                  <a:srgbClr val="002060"/>
                </a:solidFill>
              </a:rPr>
              <a:t>dévier</a:t>
            </a:r>
            <a:endParaRPr lang="fr-CA" sz="4000" dirty="0">
              <a:ln w="0"/>
              <a:solidFill>
                <a:srgbClr val="002060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E70413E-6678-2042-BC1F-C7A9DA17E818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6307518" y="3588030"/>
            <a:ext cx="236898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CA" sz="4000" dirty="0" smtClean="0">
                <a:ln w="0"/>
                <a:solidFill>
                  <a:srgbClr val="002060"/>
                </a:solidFill>
              </a:rPr>
              <a:t>débarquer</a:t>
            </a:r>
            <a:endParaRPr lang="fr-CA" sz="4000" dirty="0">
              <a:ln w="0"/>
              <a:solidFill>
                <a:srgbClr val="002060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9240CA6-76B8-DE4C-A135-ABDC43973145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9467250" y="2524544"/>
            <a:ext cx="201016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CA" sz="4000" dirty="0" smtClean="0">
                <a:ln w="0"/>
                <a:solidFill>
                  <a:srgbClr val="002060"/>
                </a:solidFill>
              </a:rPr>
              <a:t>débarrer</a:t>
            </a:r>
            <a:endParaRPr lang="fr-CA" sz="4000" dirty="0">
              <a:ln w="0"/>
              <a:solidFill>
                <a:srgbClr val="002060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9085962-E4B2-2A42-BFC5-5EE78F845853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2083059" y="332247"/>
            <a:ext cx="9811255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CA" sz="3000" b="1" u="sng" dirty="0">
                <a:solidFill>
                  <a:srgbClr val="002060"/>
                </a:solidFill>
                <a:latin typeface="Comic Sans MS" panose="030F0702030302020204" pitchFamily="66" charset="0"/>
              </a:rPr>
              <a:t>Découvre l’intrus dans cette liste de mots</a:t>
            </a:r>
            <a:r>
              <a:rPr lang="fr-CA" sz="3000" dirty="0">
                <a:solidFill>
                  <a:srgbClr val="002060"/>
                </a:solidFill>
                <a:latin typeface="Comic Sans MS" panose="030F0702030302020204" pitchFamily="66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51407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F44B61BC-41CD-7D4A-946B-435BC0B035CB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0" y="311431"/>
            <a:ext cx="12192000" cy="6546569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5B7BC032-9302-DC4C-89FA-57525F4B67D5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-848280" y="2342223"/>
            <a:ext cx="4862605" cy="3485335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8C3180EB-F3FA-CE48-9E22-254EC167D053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431800" y="311431"/>
            <a:ext cx="1651259" cy="1723852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A9085962-E4B2-2A42-BFC5-5EE78F845853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2267712" y="207131"/>
            <a:ext cx="9626602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CA" sz="3000" dirty="0">
                <a:solidFill>
                  <a:srgbClr val="002060"/>
                </a:solidFill>
                <a:latin typeface="Comic Sans MS" panose="030F0702030302020204" pitchFamily="66" charset="0"/>
              </a:rPr>
              <a:t>« </a:t>
            </a:r>
            <a:r>
              <a:rPr lang="fr-CA" sz="30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Désir</a:t>
            </a:r>
            <a:r>
              <a:rPr lang="fr-CA" sz="3000" dirty="0">
                <a:solidFill>
                  <a:srgbClr val="002060"/>
                </a:solidFill>
                <a:latin typeface="Comic Sans MS" panose="030F0702030302020204" pitchFamily="66" charset="0"/>
              </a:rPr>
              <a:t> » est un mot de base qui signifie « </a:t>
            </a:r>
            <a:r>
              <a:rPr lang="fr-CA" sz="30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souhaiter vivement posséder ou voir se réaliser ».</a:t>
            </a:r>
            <a:endParaRPr lang="fr-CA" sz="30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939A615-738D-3048-99F3-BF022555B0CA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928643" y="3584715"/>
            <a:ext cx="120577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CA" sz="4000" dirty="0" smtClean="0">
                <a:ln w="0"/>
                <a:solidFill>
                  <a:srgbClr val="002060"/>
                </a:solidFill>
              </a:rPr>
              <a:t>désir</a:t>
            </a:r>
            <a:endParaRPr lang="fr-CA" sz="4000" dirty="0">
              <a:ln w="0"/>
              <a:solidFill>
                <a:srgbClr val="002060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522B55B-A804-0B4C-9946-42C0C0CF31C0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3758224" y="2495829"/>
            <a:ext cx="149021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CA" sz="4000" dirty="0" smtClean="0">
                <a:ln w="0"/>
                <a:solidFill>
                  <a:srgbClr val="002060"/>
                </a:solidFill>
              </a:rPr>
              <a:t>dévier</a:t>
            </a:r>
            <a:endParaRPr lang="fr-CA" sz="4000" dirty="0">
              <a:ln w="0"/>
              <a:solidFill>
                <a:srgbClr val="002060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E70413E-6678-2042-BC1F-C7A9DA17E818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6307518" y="3588030"/>
            <a:ext cx="236898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CA" sz="4000" dirty="0" smtClean="0">
                <a:ln w="0"/>
                <a:solidFill>
                  <a:srgbClr val="002060"/>
                </a:solidFill>
              </a:rPr>
              <a:t>débarquer</a:t>
            </a:r>
            <a:endParaRPr lang="fr-CA" sz="4000" dirty="0">
              <a:ln w="0"/>
              <a:solidFill>
                <a:srgbClr val="002060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9240CA6-76B8-DE4C-A135-ABDC43973145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9467250" y="2524544"/>
            <a:ext cx="201016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CA" sz="4000" dirty="0" smtClean="0">
                <a:ln w="0"/>
                <a:solidFill>
                  <a:srgbClr val="002060"/>
                </a:solidFill>
              </a:rPr>
              <a:t>débarrer</a:t>
            </a:r>
            <a:endParaRPr lang="fr-CA" sz="4000" dirty="0">
              <a:ln w="0"/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3736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llipse 5">
            <a:extLst>
              <a:ext uri="{FF2B5EF4-FFF2-40B4-BE49-F238E27FC236}">
                <a16:creationId xmlns:a16="http://schemas.microsoft.com/office/drawing/2014/main" id="{AAA56A95-977A-1241-92C1-3DD4D6AB6F5B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3474720" y="807720"/>
            <a:ext cx="5242560" cy="5242560"/>
          </a:xfrm>
          <a:prstGeom prst="ellipse">
            <a:avLst/>
          </a:prstGeom>
          <a:solidFill>
            <a:srgbClr val="9BD5E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C35F57F-071C-D447-8EF8-1DED42879FE9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3992699" y="2767280"/>
            <a:ext cx="4206600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CA" sz="4000" dirty="0">
                <a:solidFill>
                  <a:srgbClr val="27235C"/>
                </a:solidFill>
                <a:latin typeface="Comic Sans MS" panose="030F0702030302020204" pitchFamily="66" charset="0"/>
              </a:rPr>
              <a:t>Allons découvrir </a:t>
            </a:r>
          </a:p>
          <a:p>
            <a:pPr algn="ctr"/>
            <a:r>
              <a:rPr lang="fr-CA" sz="4000" dirty="0">
                <a:solidFill>
                  <a:srgbClr val="27235C"/>
                </a:solidFill>
                <a:latin typeface="Comic Sans MS" panose="030F0702030302020204" pitchFamily="66" charset="0"/>
              </a:rPr>
              <a:t>un autre affixe.</a:t>
            </a:r>
            <a:endParaRPr lang="fr-CA" sz="2400" dirty="0">
              <a:solidFill>
                <a:srgbClr val="27235C"/>
              </a:solidFill>
              <a:latin typeface="Comic Sans MS" panose="030F0702030302020204" pitchFamily="66" charset="0"/>
            </a:endParaRPr>
          </a:p>
        </p:txBody>
      </p:sp>
      <p:pic>
        <p:nvPicPr>
          <p:cNvPr id="19" name="Image 18" descr="C:\Users\chapleau_n\Documents\Publication\Programme de rééducation L'arbre des mots\Orthofino\Documents Version définitive\Croquis.jpg">
            <a:extLst>
              <a:ext uri="{FF2B5EF4-FFF2-40B4-BE49-F238E27FC236}">
                <a16:creationId xmlns:a16="http://schemas.microsoft.com/office/drawing/2014/main" id="{8BFC4056-4E74-784C-8152-BBC318EC9C3D}"/>
              </a:ext>
            </a:extLst>
          </p:cNvPr>
          <p:cNvPicPr/>
          <p:nvPr>
            <p:custDataLst>
              <p:tags r:id="rId3"/>
            </p:custDataLst>
          </p:nvPr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62" r="6508" b="59138"/>
          <a:stretch/>
        </p:blipFill>
        <p:spPr bwMode="auto">
          <a:xfrm>
            <a:off x="5499488" y="4604184"/>
            <a:ext cx="1193023" cy="1148074"/>
          </a:xfrm>
          <a:prstGeom prst="ellipse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418DAA40-A91F-3A47-A84B-290345B2051E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6648" y="5794885"/>
            <a:ext cx="1190413" cy="510789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8F6741CE-36DA-E447-92D5-FA46EA44EBBD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10453749" y="6294191"/>
            <a:ext cx="21891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>
                <a:solidFill>
                  <a:srgbClr val="28235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© Nathalie Chapleau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D1D36F7-F401-6847-8330-A850DFA04482}"/>
              </a:ext>
            </a:extLst>
          </p:cNvPr>
          <p:cNvSpPr/>
          <p:nvPr>
            <p:custDataLst>
              <p:tags r:id="rId6"/>
            </p:custDataLst>
          </p:nvPr>
        </p:nvSpPr>
        <p:spPr bwMode="auto">
          <a:xfrm>
            <a:off x="0" y="6601968"/>
            <a:ext cx="12192000" cy="256032"/>
          </a:xfrm>
          <a:prstGeom prst="rect">
            <a:avLst/>
          </a:prstGeom>
          <a:solidFill>
            <a:srgbClr val="27235C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400" b="0" i="0" u="none" strike="noStrike" cap="none" normalizeH="0" baseline="0">
              <a:ln>
                <a:noFill/>
              </a:ln>
              <a:solidFill>
                <a:srgbClr val="676767"/>
              </a:solidFill>
              <a:effectLst/>
              <a:latin typeface="Calibri" charset="0"/>
              <a:ea typeface="ヒラギノ角ゴ ProN W3" charset="0"/>
              <a:cs typeface="ヒラギノ角ゴ ProN W3" charset="0"/>
              <a:sym typeface="Calibri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B422D59-3BC4-8248-9109-91598F2E70B1}"/>
              </a:ext>
            </a:extLst>
          </p:cNvPr>
          <p:cNvSpPr/>
          <p:nvPr>
            <p:custDataLst>
              <p:tags r:id="rId7"/>
            </p:custDataLst>
          </p:nvPr>
        </p:nvSpPr>
        <p:spPr bwMode="auto">
          <a:xfrm>
            <a:off x="0" y="18468"/>
            <a:ext cx="12192000" cy="256032"/>
          </a:xfrm>
          <a:prstGeom prst="rect">
            <a:avLst/>
          </a:prstGeom>
          <a:solidFill>
            <a:srgbClr val="27235C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400" b="0" i="0" u="none" strike="noStrike" cap="none" normalizeH="0" baseline="0">
              <a:ln>
                <a:noFill/>
              </a:ln>
              <a:solidFill>
                <a:srgbClr val="676767"/>
              </a:solidFill>
              <a:effectLst/>
              <a:latin typeface="Calibri" charset="0"/>
              <a:ea typeface="ヒラギノ角ゴ ProN W3" charset="0"/>
              <a:cs typeface="ヒラギノ角ゴ ProN W3" charset="0"/>
              <a:sym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1039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F44B61BC-41CD-7D4A-946B-435BC0B035CB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0" y="311431"/>
            <a:ext cx="12192000" cy="6546569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8939A615-738D-3048-99F3-BF022555B0CA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508882" y="3584715"/>
            <a:ext cx="211846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CA" sz="4000" dirty="0" smtClean="0">
                <a:ln w="0"/>
                <a:solidFill>
                  <a:srgbClr val="002060"/>
                </a:solidFill>
              </a:rPr>
              <a:t>encaisser</a:t>
            </a:r>
            <a:endParaRPr lang="fr-CA" sz="4000" dirty="0">
              <a:ln w="0"/>
              <a:solidFill>
                <a:srgbClr val="002060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522B55B-A804-0B4C-9946-42C0C0CF31C0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3610456" y="2495829"/>
            <a:ext cx="185890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CA" sz="4000" dirty="0" smtClean="0">
                <a:ln w="0"/>
                <a:solidFill>
                  <a:srgbClr val="002060"/>
                </a:solidFill>
              </a:rPr>
              <a:t>engager</a:t>
            </a:r>
            <a:endParaRPr lang="fr-CA" sz="4000" dirty="0">
              <a:ln w="0"/>
              <a:solidFill>
                <a:srgbClr val="002060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E70413E-6678-2042-BC1F-C7A9DA17E818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6460823" y="3588030"/>
            <a:ext cx="213552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CA" sz="4000" dirty="0" smtClean="0">
                <a:ln w="0"/>
                <a:solidFill>
                  <a:srgbClr val="002060"/>
                </a:solidFill>
              </a:rPr>
              <a:t>endormir</a:t>
            </a:r>
            <a:endParaRPr lang="fr-CA" sz="4000" dirty="0">
              <a:ln w="0"/>
              <a:solidFill>
                <a:srgbClr val="002060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9240CA6-76B8-DE4C-A135-ABDC43973145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9490914" y="2524544"/>
            <a:ext cx="1962845" cy="6924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CA" sz="3900" dirty="0" smtClean="0">
                <a:ln w="0"/>
                <a:solidFill>
                  <a:srgbClr val="002060"/>
                </a:solidFill>
              </a:rPr>
              <a:t>encolure</a:t>
            </a:r>
            <a:endParaRPr lang="fr-CA" sz="3900" dirty="0">
              <a:ln w="0"/>
              <a:solidFill>
                <a:srgbClr val="002060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9085962-E4B2-2A42-BFC5-5EE78F845853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1531537" y="558276"/>
            <a:ext cx="9811255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CA" sz="3000" dirty="0">
                <a:solidFill>
                  <a:srgbClr val="002060"/>
                </a:solidFill>
                <a:latin typeface="Comic Sans MS" panose="030F0702030302020204" pitchFamily="66" charset="0"/>
              </a:rPr>
              <a:t>Quel est le </a:t>
            </a:r>
            <a:r>
              <a:rPr lang="fr-CA" sz="30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préfixe </a:t>
            </a:r>
            <a:r>
              <a:rPr lang="fr-CA" sz="3000" dirty="0">
                <a:solidFill>
                  <a:srgbClr val="002060"/>
                </a:solidFill>
                <a:latin typeface="Comic Sans MS" panose="030F0702030302020204" pitchFamily="66" charset="0"/>
              </a:rPr>
              <a:t>commun à ces mots?</a:t>
            </a:r>
          </a:p>
        </p:txBody>
      </p:sp>
    </p:spTree>
    <p:extLst>
      <p:ext uri="{BB962C8B-B14F-4D97-AF65-F5344CB8AC3E}">
        <p14:creationId xmlns:p14="http://schemas.microsoft.com/office/powerpoint/2010/main" val="1355759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F44B61BC-41CD-7D4A-946B-435BC0B035CB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0" y="311431"/>
            <a:ext cx="12192000" cy="6546569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A9085962-E4B2-2A42-BFC5-5EE78F845853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2083059" y="465318"/>
            <a:ext cx="981125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CA" sz="3000" dirty="0">
                <a:solidFill>
                  <a:srgbClr val="002060"/>
                </a:solidFill>
                <a:latin typeface="Comic Sans MS" panose="030F0702030302020204" pitchFamily="66" charset="0"/>
              </a:rPr>
              <a:t>Le </a:t>
            </a:r>
            <a:r>
              <a:rPr lang="fr-CA" sz="30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préfixe </a:t>
            </a:r>
            <a:r>
              <a:rPr lang="fr-CA" sz="3000" dirty="0">
                <a:solidFill>
                  <a:srgbClr val="002060"/>
                </a:solidFill>
                <a:latin typeface="Comic Sans MS" panose="030F0702030302020204" pitchFamily="66" charset="0"/>
              </a:rPr>
              <a:t>« </a:t>
            </a:r>
            <a:r>
              <a:rPr lang="fr-CA" sz="4000" b="1" u="sng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en</a:t>
            </a:r>
            <a:r>
              <a:rPr lang="fr-CA" sz="3000" dirty="0">
                <a:solidFill>
                  <a:srgbClr val="002060"/>
                </a:solidFill>
                <a:latin typeface="Comic Sans MS" panose="030F0702030302020204" pitchFamily="66" charset="0"/>
              </a:rPr>
              <a:t> ». Quelle est sa signification?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939A615-738D-3048-99F3-BF022555B0CA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508882" y="3584715"/>
            <a:ext cx="211846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CA" sz="4000" b="1" u="sng" dirty="0" smtClean="0">
                <a:ln w="0"/>
                <a:solidFill>
                  <a:srgbClr val="002060"/>
                </a:solidFill>
              </a:rPr>
              <a:t>en</a:t>
            </a:r>
            <a:r>
              <a:rPr lang="fr-CA" sz="4000" dirty="0" smtClean="0">
                <a:ln w="0"/>
                <a:solidFill>
                  <a:srgbClr val="002060"/>
                </a:solidFill>
              </a:rPr>
              <a:t>caisser</a:t>
            </a:r>
            <a:endParaRPr lang="fr-CA" sz="4000" dirty="0">
              <a:ln w="0"/>
              <a:solidFill>
                <a:srgbClr val="002060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522B55B-A804-0B4C-9946-42C0C0CF31C0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3610456" y="2495829"/>
            <a:ext cx="185890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CA" sz="4000" b="1" u="sng" dirty="0" smtClean="0">
                <a:ln w="0"/>
                <a:solidFill>
                  <a:srgbClr val="002060"/>
                </a:solidFill>
              </a:rPr>
              <a:t>en</a:t>
            </a:r>
            <a:r>
              <a:rPr lang="fr-CA" sz="4000" dirty="0" smtClean="0">
                <a:ln w="0"/>
                <a:solidFill>
                  <a:srgbClr val="002060"/>
                </a:solidFill>
              </a:rPr>
              <a:t>gager</a:t>
            </a:r>
            <a:endParaRPr lang="fr-CA" sz="4000" dirty="0">
              <a:ln w="0"/>
              <a:solidFill>
                <a:srgbClr val="002060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E70413E-6678-2042-BC1F-C7A9DA17E818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6460823" y="3588030"/>
            <a:ext cx="213552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CA" sz="4000" b="1" u="sng" dirty="0" smtClean="0">
                <a:ln w="0"/>
                <a:solidFill>
                  <a:srgbClr val="002060"/>
                </a:solidFill>
              </a:rPr>
              <a:t>en</a:t>
            </a:r>
            <a:r>
              <a:rPr lang="fr-CA" sz="4000" dirty="0" smtClean="0">
                <a:ln w="0"/>
                <a:solidFill>
                  <a:srgbClr val="002060"/>
                </a:solidFill>
              </a:rPr>
              <a:t>dormir</a:t>
            </a:r>
            <a:endParaRPr lang="fr-CA" sz="4000" dirty="0">
              <a:ln w="0"/>
              <a:solidFill>
                <a:srgbClr val="002060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9240CA6-76B8-DE4C-A135-ABDC43973145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9490914" y="2524544"/>
            <a:ext cx="1962845" cy="6924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CA" sz="3900" b="1" u="sng" dirty="0" smtClean="0">
                <a:ln w="0"/>
                <a:solidFill>
                  <a:srgbClr val="002060"/>
                </a:solidFill>
              </a:rPr>
              <a:t>en</a:t>
            </a:r>
            <a:r>
              <a:rPr lang="fr-CA" sz="3900" dirty="0" smtClean="0">
                <a:ln w="0"/>
                <a:solidFill>
                  <a:srgbClr val="002060"/>
                </a:solidFill>
              </a:rPr>
              <a:t>colure</a:t>
            </a:r>
            <a:endParaRPr lang="fr-CA" sz="3900" dirty="0">
              <a:ln w="0"/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2839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E246B128-1CBA-0E4A-976F-0862EDA49B18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0" y="0"/>
            <a:ext cx="12192000" cy="64008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2B57843-E02A-B249-BC73-79742F48C20B}"/>
              </a:ext>
            </a:extLst>
          </p:cNvPr>
          <p:cNvSpPr/>
          <p:nvPr>
            <p:custDataLst>
              <p:tags r:id="rId2"/>
            </p:custDataLst>
          </p:nvPr>
        </p:nvSpPr>
        <p:spPr bwMode="auto">
          <a:xfrm>
            <a:off x="0" y="6601968"/>
            <a:ext cx="12192000" cy="256032"/>
          </a:xfrm>
          <a:prstGeom prst="rect">
            <a:avLst/>
          </a:prstGeom>
          <a:solidFill>
            <a:srgbClr val="27235C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400" b="0" i="0" u="none" strike="noStrike" cap="none" normalizeH="0" baseline="0">
              <a:ln>
                <a:noFill/>
              </a:ln>
              <a:solidFill>
                <a:srgbClr val="676767"/>
              </a:solidFill>
              <a:effectLst/>
              <a:latin typeface="Calibri" charset="0"/>
              <a:ea typeface="ヒラギノ角ゴ ProN W3" charset="0"/>
              <a:cs typeface="ヒラギノ角ゴ ProN W3" charset="0"/>
              <a:sym typeface="Calibri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D714566-EB8E-1247-911D-ADDFFAC0AECA}"/>
              </a:ext>
            </a:extLst>
          </p:cNvPr>
          <p:cNvSpPr/>
          <p:nvPr>
            <p:custDataLst>
              <p:tags r:id="rId3"/>
            </p:custDataLst>
          </p:nvPr>
        </p:nvSpPr>
        <p:spPr bwMode="auto">
          <a:xfrm>
            <a:off x="5413247" y="979702"/>
            <a:ext cx="6536861" cy="4982185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fr-CA" sz="4000" dirty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fr-CA" sz="4000" dirty="0">
                <a:solidFill>
                  <a:srgbClr val="002060"/>
                </a:solidFill>
                <a:latin typeface="Comic Sans MS" panose="030F0702030302020204" pitchFamily="66" charset="0"/>
              </a:rPr>
              <a:t>Le </a:t>
            </a:r>
            <a:r>
              <a:rPr lang="fr-CA" sz="40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préfixe </a:t>
            </a:r>
            <a:r>
              <a:rPr lang="fr-CA" sz="4000" dirty="0">
                <a:solidFill>
                  <a:srgbClr val="002060"/>
                </a:solidFill>
                <a:latin typeface="Comic Sans MS" panose="030F0702030302020204" pitchFamily="66" charset="0"/>
              </a:rPr>
              <a:t>« </a:t>
            </a:r>
            <a:r>
              <a:rPr lang="fr-CA" sz="5400" b="1" u="sng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en</a:t>
            </a:r>
            <a:r>
              <a:rPr lang="fr-CA" sz="4000" dirty="0">
                <a:solidFill>
                  <a:srgbClr val="002060"/>
                </a:solidFill>
                <a:latin typeface="Comic Sans MS" panose="030F0702030302020204" pitchFamily="66" charset="0"/>
              </a:rPr>
              <a:t> » signifie « </a:t>
            </a:r>
            <a:r>
              <a:rPr lang="fr-CA" sz="4000" dirty="0">
                <a:latin typeface="Comic Sans MS" panose="030F0702030302020204" pitchFamily="66" charset="0"/>
              </a:rPr>
              <a:t> </a:t>
            </a:r>
            <a:r>
              <a:rPr lang="fr-CA" sz="4000" b="1" u="sng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éloignement</a:t>
            </a:r>
            <a:r>
              <a:rPr lang="fr-CA" sz="40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 » </a:t>
            </a:r>
            <a:r>
              <a:rPr lang="fr-CA" sz="4000" dirty="0">
                <a:solidFill>
                  <a:srgbClr val="002060"/>
                </a:solidFill>
                <a:latin typeface="Comic Sans MS" panose="030F0702030302020204" pitchFamily="66" charset="0"/>
              </a:rPr>
              <a:t>comme </a:t>
            </a:r>
            <a:r>
              <a:rPr lang="fr-CA" sz="40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« enlever</a:t>
            </a:r>
            <a:r>
              <a:rPr lang="fr-CA" sz="4000" dirty="0">
                <a:solidFill>
                  <a:srgbClr val="002060"/>
                </a:solidFill>
                <a:latin typeface="Comic Sans MS" panose="030F0702030302020204" pitchFamily="66" charset="0"/>
              </a:rPr>
              <a:t> </a:t>
            </a:r>
            <a:r>
              <a:rPr lang="fr-CA" sz="40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» ou « </a:t>
            </a:r>
            <a:r>
              <a:rPr lang="fr-CA" sz="4000" b="1" u="sng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dans</a:t>
            </a:r>
            <a:r>
              <a:rPr lang="fr-CA" sz="40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 »  comme </a:t>
            </a:r>
          </a:p>
          <a:p>
            <a:pPr algn="ctr"/>
            <a:r>
              <a:rPr lang="fr-CA" sz="40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« encadrer » .</a:t>
            </a:r>
            <a:endParaRPr lang="fr-CA" sz="40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05E70DB-B485-C64A-8348-240F44195044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509675" y="1175111"/>
            <a:ext cx="3056485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CA" sz="5400" b="1" cap="none" spc="0" dirty="0">
                <a:ln w="0"/>
                <a:solidFill>
                  <a:srgbClr val="27235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Pour en savoir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289CA81-8F4E-5D44-9533-D090EEFE69D1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2977113" y="1775570"/>
            <a:ext cx="822661" cy="16312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A" sz="10000" b="1" dirty="0">
                <a:ln w="0"/>
                <a:solidFill>
                  <a:srgbClr val="27235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+</a:t>
            </a:r>
            <a:endParaRPr lang="fr-FR" sz="10000" dirty="0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4783E590-2B92-8545-845F-5BAF09BF75DE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0" y="6341754"/>
            <a:ext cx="21891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>
                <a:solidFill>
                  <a:srgbClr val="28235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© Nathalie Chapleau</a:t>
            </a:r>
          </a:p>
        </p:txBody>
      </p:sp>
      <p:pic>
        <p:nvPicPr>
          <p:cNvPr id="12" name="Image 11"/>
          <p:cNvPicPr/>
          <p:nvPr>
            <p:custDataLst>
              <p:tags r:id="rId7"/>
            </p:custDataLst>
          </p:nvPr>
        </p:nvPicPr>
        <p:blipFill>
          <a:blip r:embed="rId10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192081" y="3825241"/>
            <a:ext cx="1221166" cy="25755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87183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F44B61BC-41CD-7D4A-946B-435BC0B035CB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0" y="311431"/>
            <a:ext cx="12192000" cy="6546569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8C3180EB-F3FA-CE48-9E22-254EC167D053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431800" y="311431"/>
            <a:ext cx="1651259" cy="1723852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8939A615-738D-3048-99F3-BF022555B0CA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673315" y="3584715"/>
            <a:ext cx="171643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CA" sz="4000" dirty="0" smtClean="0">
                <a:ln w="0"/>
                <a:solidFill>
                  <a:srgbClr val="002060"/>
                </a:solidFill>
              </a:rPr>
              <a:t>ensuite</a:t>
            </a:r>
            <a:endParaRPr lang="fr-CA" sz="4000" dirty="0">
              <a:ln w="0"/>
              <a:solidFill>
                <a:srgbClr val="002060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522B55B-A804-0B4C-9946-42C0C0CF31C0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3678427" y="2495829"/>
            <a:ext cx="164981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CA" sz="4000" dirty="0" smtClean="0">
                <a:ln w="0"/>
                <a:solidFill>
                  <a:srgbClr val="002060"/>
                </a:solidFill>
              </a:rPr>
              <a:t>encens</a:t>
            </a:r>
            <a:endParaRPr lang="fr-CA" sz="4000" dirty="0">
              <a:ln w="0"/>
              <a:solidFill>
                <a:srgbClr val="002060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E70413E-6678-2042-BC1F-C7A9DA17E818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6333098" y="3588030"/>
            <a:ext cx="231781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CA" sz="4000" dirty="0" smtClean="0">
                <a:ln w="0"/>
                <a:solidFill>
                  <a:srgbClr val="002060"/>
                </a:solidFill>
              </a:rPr>
              <a:t>entourage</a:t>
            </a:r>
            <a:endParaRPr lang="fr-CA" sz="4000" dirty="0">
              <a:ln w="0"/>
              <a:solidFill>
                <a:srgbClr val="002060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9240CA6-76B8-DE4C-A135-ABDC43973145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9676278" y="2524544"/>
            <a:ext cx="1592103" cy="6924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CA" sz="3900" dirty="0" smtClean="0">
                <a:ln w="0"/>
                <a:solidFill>
                  <a:srgbClr val="002060"/>
                </a:solidFill>
              </a:rPr>
              <a:t>enjoué</a:t>
            </a:r>
            <a:endParaRPr lang="fr-CA" sz="3900" dirty="0">
              <a:ln w="0"/>
              <a:solidFill>
                <a:srgbClr val="002060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9085962-E4B2-2A42-BFC5-5EE78F845853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2083059" y="197619"/>
            <a:ext cx="981125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CA" sz="3000" dirty="0">
                <a:solidFill>
                  <a:srgbClr val="002060"/>
                </a:solidFill>
                <a:latin typeface="Comic Sans MS" panose="030F0702030302020204" pitchFamily="66" charset="0"/>
              </a:rPr>
              <a:t>Maintenant que tu connais la signification du  </a:t>
            </a:r>
            <a:r>
              <a:rPr lang="fr-CA" sz="30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préfixe </a:t>
            </a:r>
            <a:r>
              <a:rPr lang="fr-CA" sz="3000" dirty="0">
                <a:solidFill>
                  <a:srgbClr val="002060"/>
                </a:solidFill>
                <a:latin typeface="Comic Sans MS" panose="030F0702030302020204" pitchFamily="66" charset="0"/>
              </a:rPr>
              <a:t>« </a:t>
            </a:r>
            <a:r>
              <a:rPr lang="fr-CA" sz="30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en</a:t>
            </a:r>
            <a:r>
              <a:rPr lang="fr-CA" sz="3000" dirty="0">
                <a:solidFill>
                  <a:srgbClr val="002060"/>
                </a:solidFill>
                <a:latin typeface="Comic Sans MS" panose="030F0702030302020204" pitchFamily="66" charset="0"/>
              </a:rPr>
              <a:t> », </a:t>
            </a:r>
            <a:r>
              <a:rPr lang="fr-CA" sz="3000" b="1" u="sng" dirty="0">
                <a:solidFill>
                  <a:srgbClr val="002060"/>
                </a:solidFill>
                <a:latin typeface="Comic Sans MS" panose="030F0702030302020204" pitchFamily="66" charset="0"/>
              </a:rPr>
              <a:t>découvre l’intrus dans cette liste de mots</a:t>
            </a:r>
            <a:r>
              <a:rPr lang="fr-CA" sz="3000" dirty="0">
                <a:solidFill>
                  <a:srgbClr val="002060"/>
                </a:solidFill>
                <a:latin typeface="Comic Sans MS" panose="030F0702030302020204" pitchFamily="66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95533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F44B61BC-41CD-7D4A-946B-435BC0B035CB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0" y="311431"/>
            <a:ext cx="12192000" cy="6546569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A65C3FF3-67B5-2346-9387-DE040E8C97E7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2126081" y="1173357"/>
            <a:ext cx="4862605" cy="3485335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8C3180EB-F3FA-CE48-9E22-254EC167D053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431800" y="311431"/>
            <a:ext cx="1651259" cy="1723852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A9085962-E4B2-2A42-BFC5-5EE78F845853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2389747" y="197619"/>
            <a:ext cx="950456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3000" dirty="0">
                <a:solidFill>
                  <a:srgbClr val="002060"/>
                </a:solidFill>
                <a:latin typeface="Comic Sans MS" panose="030F0702030302020204" pitchFamily="66" charset="0"/>
              </a:rPr>
              <a:t>« </a:t>
            </a:r>
            <a:r>
              <a:rPr lang="fr-CA" sz="30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Encens</a:t>
            </a:r>
            <a:r>
              <a:rPr lang="fr-CA" sz="3000" dirty="0">
                <a:solidFill>
                  <a:srgbClr val="002060"/>
                </a:solidFill>
                <a:latin typeface="Comic Sans MS" panose="030F0702030302020204" pitchFamily="66" charset="0"/>
              </a:rPr>
              <a:t> » est un mot de base qui signifie « </a:t>
            </a:r>
            <a:r>
              <a:rPr lang="fr-CA" sz="30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une résine aromatique</a:t>
            </a:r>
            <a:r>
              <a:rPr lang="fr-CA" sz="32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fr-CA" sz="30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».</a:t>
            </a:r>
            <a:endParaRPr lang="fr-CA" sz="30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939A615-738D-3048-99F3-BF022555B0CA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673315" y="3584715"/>
            <a:ext cx="171643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CA" sz="4000" dirty="0" smtClean="0">
                <a:ln w="0"/>
                <a:solidFill>
                  <a:srgbClr val="002060"/>
                </a:solidFill>
              </a:rPr>
              <a:t>ensuite</a:t>
            </a:r>
            <a:endParaRPr lang="fr-CA" sz="4000" dirty="0">
              <a:ln w="0"/>
              <a:solidFill>
                <a:srgbClr val="002060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522B55B-A804-0B4C-9946-42C0C0CF31C0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3678427" y="2495829"/>
            <a:ext cx="164981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CA" sz="4000" dirty="0" smtClean="0">
                <a:ln w="0"/>
                <a:solidFill>
                  <a:srgbClr val="002060"/>
                </a:solidFill>
              </a:rPr>
              <a:t>encens</a:t>
            </a:r>
            <a:endParaRPr lang="fr-CA" sz="4000" dirty="0">
              <a:ln w="0"/>
              <a:solidFill>
                <a:srgbClr val="002060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E70413E-6678-2042-BC1F-C7A9DA17E818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6333098" y="3588030"/>
            <a:ext cx="231781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CA" sz="4000" dirty="0" smtClean="0">
                <a:ln w="0"/>
                <a:solidFill>
                  <a:srgbClr val="002060"/>
                </a:solidFill>
              </a:rPr>
              <a:t>entourage</a:t>
            </a:r>
            <a:endParaRPr lang="fr-CA" sz="4000" dirty="0">
              <a:ln w="0"/>
              <a:solidFill>
                <a:srgbClr val="002060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9240CA6-76B8-DE4C-A135-ABDC43973145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9676278" y="2524544"/>
            <a:ext cx="1592103" cy="6924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CA" sz="3900" dirty="0" smtClean="0">
                <a:ln w="0"/>
                <a:solidFill>
                  <a:srgbClr val="002060"/>
                </a:solidFill>
              </a:rPr>
              <a:t>enjoué</a:t>
            </a:r>
            <a:endParaRPr lang="fr-CA" sz="3900" dirty="0">
              <a:ln w="0"/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6910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llipse 5">
            <a:extLst>
              <a:ext uri="{FF2B5EF4-FFF2-40B4-BE49-F238E27FC236}">
                <a16:creationId xmlns:a16="http://schemas.microsoft.com/office/drawing/2014/main" id="{AAA56A95-977A-1241-92C1-3DD4D6AB6F5B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3474720" y="807720"/>
            <a:ext cx="5242560" cy="5242560"/>
          </a:xfrm>
          <a:prstGeom prst="ellipse">
            <a:avLst/>
          </a:prstGeom>
          <a:solidFill>
            <a:srgbClr val="9BD5E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C35F57F-071C-D447-8EF8-1DED42879FE9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3942634" y="2130192"/>
            <a:ext cx="4599337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CA" sz="4800" b="1" dirty="0">
                <a:solidFill>
                  <a:srgbClr val="27235C"/>
                </a:solidFill>
                <a:latin typeface="Comic Sans MS" panose="030F0702030302020204" pitchFamily="66" charset="0"/>
              </a:rPr>
              <a:t>Tu veux jouer </a:t>
            </a:r>
          </a:p>
          <a:p>
            <a:pPr algn="ctr"/>
            <a:r>
              <a:rPr lang="fr-CA" sz="4800" b="1" dirty="0">
                <a:solidFill>
                  <a:srgbClr val="27235C"/>
                </a:solidFill>
                <a:latin typeface="Comic Sans MS" panose="030F0702030302020204" pitchFamily="66" charset="0"/>
              </a:rPr>
              <a:t>avec moi?</a:t>
            </a:r>
          </a:p>
        </p:txBody>
      </p:sp>
      <p:pic>
        <p:nvPicPr>
          <p:cNvPr id="19" name="Image 18" descr="C:\Users\chapleau_n\Documents\Publication\Programme de rééducation L'arbre des mots\Orthofino\Documents Version définitive\Croquis.jpg">
            <a:extLst>
              <a:ext uri="{FF2B5EF4-FFF2-40B4-BE49-F238E27FC236}">
                <a16:creationId xmlns:a16="http://schemas.microsoft.com/office/drawing/2014/main" id="{8BFC4056-4E74-784C-8152-BBC318EC9C3D}"/>
              </a:ext>
            </a:extLst>
          </p:cNvPr>
          <p:cNvPicPr/>
          <p:nvPr>
            <p:custDataLst>
              <p:tags r:id="rId3"/>
            </p:custDataLst>
          </p:nvPr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62" r="6508" b="59138"/>
          <a:stretch/>
        </p:blipFill>
        <p:spPr bwMode="auto">
          <a:xfrm>
            <a:off x="5499488" y="4604184"/>
            <a:ext cx="1193023" cy="1148074"/>
          </a:xfrm>
          <a:prstGeom prst="ellipse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02F64D3B-D1A1-0C48-A528-41F9CF3BC239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6648" y="5794885"/>
            <a:ext cx="1190413" cy="510789"/>
          </a:xfrm>
          <a:prstGeom prst="rect">
            <a:avLst/>
          </a:prstGeom>
        </p:spPr>
      </p:pic>
      <p:sp>
        <p:nvSpPr>
          <p:cNvPr id="24" name="ZoneTexte 23">
            <a:extLst>
              <a:ext uri="{FF2B5EF4-FFF2-40B4-BE49-F238E27FC236}">
                <a16:creationId xmlns:a16="http://schemas.microsoft.com/office/drawing/2014/main" id="{96EE5A63-E46D-9B41-9D8E-14432096CBC7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10453749" y="6294191"/>
            <a:ext cx="21891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>
                <a:solidFill>
                  <a:srgbClr val="28235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© Nathalie Chapleau</a:t>
            </a:r>
          </a:p>
        </p:txBody>
      </p:sp>
      <p:pic>
        <p:nvPicPr>
          <p:cNvPr id="4" name="Graphique 3" descr="Jouer">
            <a:extLst>
              <a:ext uri="{FF2B5EF4-FFF2-40B4-BE49-F238E27FC236}">
                <a16:creationId xmlns:a16="http://schemas.microsoft.com/office/drawing/2014/main" id="{0769DF32-BC41-9448-B156-8C010814F784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2">
            <a:extLst>
              <a:ext uri="{96DAC541-7B7A-43D3-8B79-37D633B846F1}">
                <asvg:svgBlip xmlns=""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7160425" y="3689784"/>
            <a:ext cx="914400" cy="914400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BBAA61DE-FAFD-874B-B4C7-C2CE54BFD466}"/>
              </a:ext>
            </a:extLst>
          </p:cNvPr>
          <p:cNvSpPr/>
          <p:nvPr>
            <p:custDataLst>
              <p:tags r:id="rId7"/>
            </p:custDataLst>
          </p:nvPr>
        </p:nvSpPr>
        <p:spPr bwMode="auto">
          <a:xfrm>
            <a:off x="0" y="6601968"/>
            <a:ext cx="12192000" cy="256032"/>
          </a:xfrm>
          <a:prstGeom prst="rect">
            <a:avLst/>
          </a:prstGeom>
          <a:solidFill>
            <a:srgbClr val="27235C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400" b="0" i="0" u="none" strike="noStrike" cap="none" normalizeH="0" baseline="0">
              <a:ln>
                <a:noFill/>
              </a:ln>
              <a:solidFill>
                <a:srgbClr val="676767"/>
              </a:solidFill>
              <a:effectLst/>
              <a:latin typeface="Calibri" charset="0"/>
              <a:ea typeface="ヒラギノ角ゴ ProN W3" charset="0"/>
              <a:cs typeface="ヒラギノ角ゴ ProN W3" charset="0"/>
              <a:sym typeface="Calibri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1172D81-DE62-8A47-8EFC-9185637C8827}"/>
              </a:ext>
            </a:extLst>
          </p:cNvPr>
          <p:cNvSpPr/>
          <p:nvPr>
            <p:custDataLst>
              <p:tags r:id="rId8"/>
            </p:custDataLst>
          </p:nvPr>
        </p:nvSpPr>
        <p:spPr bwMode="auto">
          <a:xfrm>
            <a:off x="0" y="18468"/>
            <a:ext cx="12192000" cy="256032"/>
          </a:xfrm>
          <a:prstGeom prst="rect">
            <a:avLst/>
          </a:prstGeom>
          <a:solidFill>
            <a:srgbClr val="27235C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400" b="0" i="0" u="none" strike="noStrike" cap="none" normalizeH="0" baseline="0">
              <a:ln>
                <a:noFill/>
              </a:ln>
              <a:solidFill>
                <a:srgbClr val="676767"/>
              </a:solidFill>
              <a:effectLst/>
              <a:latin typeface="Calibri" charset="0"/>
              <a:ea typeface="ヒラギノ角ゴ ProN W3" charset="0"/>
              <a:cs typeface="ヒラギノ角ゴ ProN W3" charset="0"/>
              <a:sym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9388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llipse 5">
            <a:extLst>
              <a:ext uri="{FF2B5EF4-FFF2-40B4-BE49-F238E27FC236}">
                <a16:creationId xmlns:a16="http://schemas.microsoft.com/office/drawing/2014/main" id="{AAA56A95-977A-1241-92C1-3DD4D6AB6F5B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3474720" y="807720"/>
            <a:ext cx="5242560" cy="5242560"/>
          </a:xfrm>
          <a:prstGeom prst="ellipse">
            <a:avLst/>
          </a:prstGeom>
          <a:solidFill>
            <a:srgbClr val="9BD5E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C35F57F-071C-D447-8EF8-1DED42879FE9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4281239" y="2644170"/>
            <a:ext cx="3629520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CA" sz="4800" dirty="0">
                <a:solidFill>
                  <a:srgbClr val="27235C"/>
                </a:solidFill>
                <a:latin typeface="Comic Sans MS" panose="030F0702030302020204" pitchFamily="66" charset="0"/>
              </a:rPr>
              <a:t>Tu essaies </a:t>
            </a:r>
          </a:p>
          <a:p>
            <a:pPr algn="ctr"/>
            <a:r>
              <a:rPr lang="fr-CA" sz="4800" dirty="0">
                <a:solidFill>
                  <a:srgbClr val="27235C"/>
                </a:solidFill>
                <a:latin typeface="Comic Sans MS" panose="030F0702030302020204" pitchFamily="66" charset="0"/>
              </a:rPr>
              <a:t>de nouveau?</a:t>
            </a:r>
            <a:endParaRPr lang="fr-CA" sz="3200" dirty="0">
              <a:solidFill>
                <a:srgbClr val="27235C"/>
              </a:solidFill>
              <a:latin typeface="Comic Sans MS" panose="030F0702030302020204" pitchFamily="66" charset="0"/>
            </a:endParaRPr>
          </a:p>
        </p:txBody>
      </p:sp>
      <p:pic>
        <p:nvPicPr>
          <p:cNvPr id="19" name="Image 18" descr="C:\Users\chapleau_n\Documents\Publication\Programme de rééducation L'arbre des mots\Orthofino\Documents Version définitive\Croquis.jpg">
            <a:extLst>
              <a:ext uri="{FF2B5EF4-FFF2-40B4-BE49-F238E27FC236}">
                <a16:creationId xmlns:a16="http://schemas.microsoft.com/office/drawing/2014/main" id="{8BFC4056-4E74-784C-8152-BBC318EC9C3D}"/>
              </a:ext>
            </a:extLst>
          </p:cNvPr>
          <p:cNvPicPr/>
          <p:nvPr>
            <p:custDataLst>
              <p:tags r:id="rId3"/>
            </p:custDataLst>
          </p:nvPr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62" r="6508" b="59138"/>
          <a:stretch/>
        </p:blipFill>
        <p:spPr bwMode="auto">
          <a:xfrm>
            <a:off x="5499488" y="4604184"/>
            <a:ext cx="1193023" cy="1148074"/>
          </a:xfrm>
          <a:prstGeom prst="ellipse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0DD6F96B-4C79-2743-BC12-5871863EEFDE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6648" y="5794885"/>
            <a:ext cx="1190413" cy="510789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2C99E91F-F5F3-D244-B645-7AD02AF9A6A8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10453749" y="6294191"/>
            <a:ext cx="21891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>
                <a:solidFill>
                  <a:srgbClr val="28235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© Nathalie Chapleau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3798BC3-B9FB-584B-B0D3-C2BB97D2CCF3}"/>
              </a:ext>
            </a:extLst>
          </p:cNvPr>
          <p:cNvSpPr/>
          <p:nvPr>
            <p:custDataLst>
              <p:tags r:id="rId6"/>
            </p:custDataLst>
          </p:nvPr>
        </p:nvSpPr>
        <p:spPr bwMode="auto">
          <a:xfrm>
            <a:off x="0" y="6601968"/>
            <a:ext cx="12192000" cy="256032"/>
          </a:xfrm>
          <a:prstGeom prst="rect">
            <a:avLst/>
          </a:prstGeom>
          <a:solidFill>
            <a:srgbClr val="27235C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400" b="0" i="0" u="none" strike="noStrike" cap="none" normalizeH="0" baseline="0">
              <a:ln>
                <a:noFill/>
              </a:ln>
              <a:solidFill>
                <a:srgbClr val="676767"/>
              </a:solidFill>
              <a:effectLst/>
              <a:latin typeface="Calibri" charset="0"/>
              <a:ea typeface="ヒラギノ角ゴ ProN W3" charset="0"/>
              <a:cs typeface="ヒラギノ角ゴ ProN W3" charset="0"/>
              <a:sym typeface="Calibri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0AFBD0C-227C-AF41-B023-40575DE6ACB1}"/>
              </a:ext>
            </a:extLst>
          </p:cNvPr>
          <p:cNvSpPr/>
          <p:nvPr>
            <p:custDataLst>
              <p:tags r:id="rId7"/>
            </p:custDataLst>
          </p:nvPr>
        </p:nvSpPr>
        <p:spPr bwMode="auto">
          <a:xfrm>
            <a:off x="0" y="18468"/>
            <a:ext cx="12192000" cy="256032"/>
          </a:xfrm>
          <a:prstGeom prst="rect">
            <a:avLst/>
          </a:prstGeom>
          <a:solidFill>
            <a:srgbClr val="27235C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400" b="0" i="0" u="none" strike="noStrike" cap="none" normalizeH="0" baseline="0">
              <a:ln>
                <a:noFill/>
              </a:ln>
              <a:solidFill>
                <a:srgbClr val="676767"/>
              </a:solidFill>
              <a:effectLst/>
              <a:latin typeface="Calibri" charset="0"/>
              <a:ea typeface="ヒラギノ角ゴ ProN W3" charset="0"/>
              <a:cs typeface="ヒラギノ角ゴ ProN W3" charset="0"/>
              <a:sym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6807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F44B61BC-41CD-7D4A-946B-435BC0B035CB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0" y="311431"/>
            <a:ext cx="12192000" cy="6546569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8C3180EB-F3FA-CE48-9E22-254EC167D053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431800" y="311431"/>
            <a:ext cx="1651259" cy="1723852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8939A615-738D-3048-99F3-BF022555B0CA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772864" y="3584715"/>
            <a:ext cx="151733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CA" sz="4000" dirty="0" smtClean="0">
                <a:ln w="0"/>
                <a:solidFill>
                  <a:srgbClr val="002060"/>
                </a:solidFill>
              </a:rPr>
              <a:t>encart</a:t>
            </a:r>
            <a:endParaRPr lang="fr-CA" sz="4000" dirty="0">
              <a:ln w="0"/>
              <a:solidFill>
                <a:srgbClr val="002060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522B55B-A804-0B4C-9946-42C0C0CF31C0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3584077" y="2495829"/>
            <a:ext cx="183851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CA" sz="4000" dirty="0" smtClean="0">
                <a:ln w="0"/>
                <a:solidFill>
                  <a:srgbClr val="002060"/>
                </a:solidFill>
              </a:rPr>
              <a:t>encager</a:t>
            </a:r>
            <a:endParaRPr lang="fr-CA" sz="4000" dirty="0">
              <a:ln w="0"/>
              <a:solidFill>
                <a:srgbClr val="002060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E70413E-6678-2042-BC1F-C7A9DA17E818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6726315" y="3588030"/>
            <a:ext cx="153138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CA" sz="4000" dirty="0" smtClean="0">
                <a:ln w="0"/>
                <a:solidFill>
                  <a:srgbClr val="002060"/>
                </a:solidFill>
              </a:rPr>
              <a:t>enfiler</a:t>
            </a:r>
            <a:endParaRPr lang="fr-CA" sz="4000" dirty="0">
              <a:ln w="0"/>
              <a:solidFill>
                <a:srgbClr val="002060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9240CA6-76B8-DE4C-A135-ABDC43973145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9662532" y="2524544"/>
            <a:ext cx="161961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CA" sz="4000" dirty="0" smtClean="0">
                <a:ln w="0"/>
                <a:solidFill>
                  <a:srgbClr val="002060"/>
                </a:solidFill>
              </a:rPr>
              <a:t>encore</a:t>
            </a:r>
            <a:endParaRPr lang="fr-CA" sz="4000" dirty="0">
              <a:ln w="0"/>
              <a:solidFill>
                <a:srgbClr val="002060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9085962-E4B2-2A42-BFC5-5EE78F845853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2083059" y="332247"/>
            <a:ext cx="9811255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CA" sz="3000" b="1" u="sng" dirty="0">
                <a:solidFill>
                  <a:srgbClr val="002060"/>
                </a:solidFill>
                <a:latin typeface="Comic Sans MS" panose="030F0702030302020204" pitchFamily="66" charset="0"/>
              </a:rPr>
              <a:t>Découvre l’intrus dans cette liste de mots</a:t>
            </a:r>
            <a:r>
              <a:rPr lang="fr-CA" sz="3000" dirty="0">
                <a:solidFill>
                  <a:srgbClr val="002060"/>
                </a:solidFill>
                <a:latin typeface="Comic Sans MS" panose="030F0702030302020204" pitchFamily="66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84475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F44B61BC-41CD-7D4A-946B-435BC0B035CB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0" y="311431"/>
            <a:ext cx="12192000" cy="6546569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9498952F-5D4D-4E47-A5E8-292E209C5583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8095899" y="1270230"/>
            <a:ext cx="4778854" cy="3425305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8C3180EB-F3FA-CE48-9E22-254EC167D053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431800" y="311431"/>
            <a:ext cx="1651259" cy="1723852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A9085962-E4B2-2A42-BFC5-5EE78F845853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2369948" y="302822"/>
            <a:ext cx="9535162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3000" dirty="0">
                <a:solidFill>
                  <a:srgbClr val="002060"/>
                </a:solidFill>
                <a:latin typeface="Comic Sans MS" panose="030F0702030302020204" pitchFamily="66" charset="0"/>
              </a:rPr>
              <a:t>« </a:t>
            </a:r>
            <a:r>
              <a:rPr lang="fr-CA" sz="30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Encore</a:t>
            </a:r>
            <a:r>
              <a:rPr lang="fr-CA" sz="3000" dirty="0">
                <a:solidFill>
                  <a:srgbClr val="002060"/>
                </a:solidFill>
                <a:latin typeface="Comic Sans MS" panose="030F0702030302020204" pitchFamily="66" charset="0"/>
              </a:rPr>
              <a:t> » est un mot de base qui signifie « </a:t>
            </a:r>
            <a:r>
              <a:rPr lang="fr-CA" sz="30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de nouveau, une fois de plus</a:t>
            </a:r>
            <a:r>
              <a:rPr lang="fr-CA" sz="32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fr-CA" sz="30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».</a:t>
            </a:r>
            <a:endParaRPr lang="fr-CA" sz="30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939A615-738D-3048-99F3-BF022555B0CA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772864" y="3584715"/>
            <a:ext cx="151733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CA" sz="4000" dirty="0" smtClean="0">
                <a:ln w="0"/>
                <a:solidFill>
                  <a:srgbClr val="002060"/>
                </a:solidFill>
              </a:rPr>
              <a:t>encart</a:t>
            </a:r>
            <a:endParaRPr lang="fr-CA" sz="4000" dirty="0">
              <a:ln w="0"/>
              <a:solidFill>
                <a:srgbClr val="002060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522B55B-A804-0B4C-9946-42C0C0CF31C0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3584077" y="2495829"/>
            <a:ext cx="183851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CA" sz="4000" dirty="0" smtClean="0">
                <a:ln w="0"/>
                <a:solidFill>
                  <a:srgbClr val="002060"/>
                </a:solidFill>
              </a:rPr>
              <a:t>encager</a:t>
            </a:r>
            <a:endParaRPr lang="fr-CA" sz="4000" dirty="0">
              <a:ln w="0"/>
              <a:solidFill>
                <a:srgbClr val="002060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E70413E-6678-2042-BC1F-C7A9DA17E818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6726315" y="3588030"/>
            <a:ext cx="153138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CA" sz="4000" dirty="0" smtClean="0">
                <a:ln w="0"/>
                <a:solidFill>
                  <a:srgbClr val="002060"/>
                </a:solidFill>
              </a:rPr>
              <a:t>enfiler</a:t>
            </a:r>
            <a:endParaRPr lang="fr-CA" sz="4000" dirty="0">
              <a:ln w="0"/>
              <a:solidFill>
                <a:srgbClr val="002060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9240CA6-76B8-DE4C-A135-ABDC43973145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9662532" y="2524544"/>
            <a:ext cx="161961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CA" sz="4000" dirty="0" smtClean="0">
                <a:ln w="0"/>
                <a:solidFill>
                  <a:srgbClr val="002060"/>
                </a:solidFill>
              </a:rPr>
              <a:t>encore</a:t>
            </a:r>
            <a:endParaRPr lang="fr-CA" sz="4000" dirty="0">
              <a:ln w="0"/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5954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>
            <a:extLst>
              <a:ext uri="{FF2B5EF4-FFF2-40B4-BE49-F238E27FC236}">
                <a16:creationId xmlns:a16="http://schemas.microsoft.com/office/drawing/2014/main" id="{EDD3C0BB-DE69-B243-A491-B2A00C1681FF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400800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F038632B-68D4-4F42-BD66-297AB45E5B99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4008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2B57843-E02A-B249-BC73-79742F48C20B}"/>
              </a:ext>
            </a:extLst>
          </p:cNvPr>
          <p:cNvSpPr/>
          <p:nvPr>
            <p:custDataLst>
              <p:tags r:id="rId3"/>
            </p:custDataLst>
          </p:nvPr>
        </p:nvSpPr>
        <p:spPr bwMode="auto">
          <a:xfrm>
            <a:off x="0" y="6601968"/>
            <a:ext cx="12192000" cy="256032"/>
          </a:xfrm>
          <a:prstGeom prst="rect">
            <a:avLst/>
          </a:prstGeom>
          <a:solidFill>
            <a:srgbClr val="27235C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400" b="0" i="0" u="none" strike="noStrike" cap="none" normalizeH="0" baseline="0">
              <a:ln>
                <a:noFill/>
              </a:ln>
              <a:solidFill>
                <a:srgbClr val="676767"/>
              </a:solidFill>
              <a:effectLst/>
              <a:latin typeface="Calibri" charset="0"/>
              <a:ea typeface="ヒラギノ角ゴ ProN W3" charset="0"/>
              <a:cs typeface="ヒラギノ角ゴ ProN W3" charset="0"/>
              <a:sym typeface="Calibri" charset="0"/>
            </a:endParaRPr>
          </a:p>
        </p:txBody>
      </p:sp>
      <p:pic>
        <p:nvPicPr>
          <p:cNvPr id="9" name="Image 8"/>
          <p:cNvPicPr/>
          <p:nvPr>
            <p:custDataLst>
              <p:tags r:id="rId4"/>
            </p:custDataLst>
          </p:nvPr>
        </p:nvPicPr>
        <p:blipFill>
          <a:blip r:embed="rId14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192081" y="3825241"/>
            <a:ext cx="1221166" cy="257556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D714566-EB8E-1247-911D-ADDFFAC0AECA}"/>
              </a:ext>
            </a:extLst>
          </p:cNvPr>
          <p:cNvSpPr/>
          <p:nvPr>
            <p:custDataLst>
              <p:tags r:id="rId5"/>
            </p:custDataLst>
          </p:nvPr>
        </p:nvSpPr>
        <p:spPr bwMode="auto">
          <a:xfrm>
            <a:off x="5413247" y="979702"/>
            <a:ext cx="6536861" cy="4982185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fr-CA" sz="4000" dirty="0">
                <a:solidFill>
                  <a:srgbClr val="002060"/>
                </a:solidFill>
                <a:latin typeface="Comic Sans MS" panose="030F0702030302020204" pitchFamily="66" charset="0"/>
              </a:rPr>
              <a:t>Tu connais le sens de plusieurs </a:t>
            </a:r>
            <a:r>
              <a:rPr lang="fr-CA" sz="40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préfixes!</a:t>
            </a:r>
            <a:endParaRPr lang="fr-CA" sz="4000" dirty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endParaRPr kumimoji="0" lang="fr-CA" sz="40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Comic Sans MS" panose="030F0702030302020204" pitchFamily="66" charset="0"/>
              <a:ea typeface="ヒラギノ角ゴ ProN W3" charset="0"/>
              <a:cs typeface="ヒラギノ角ゴ ProN W3" charset="0"/>
              <a:sym typeface="Calibri" charset="0"/>
            </a:endParaRPr>
          </a:p>
          <a:p>
            <a:r>
              <a:rPr lang="fr-CA" sz="4000" dirty="0">
                <a:solidFill>
                  <a:srgbClr val="002060"/>
                </a:solidFill>
                <a:latin typeface="Comic Sans MS" panose="030F0702030302020204" pitchFamily="66" charset="0"/>
              </a:rPr>
              <a:t>Peux-tu les nommer?</a:t>
            </a:r>
          </a:p>
          <a:p>
            <a:endParaRPr kumimoji="0" lang="fr-CA" sz="40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Comic Sans MS" panose="030F0702030302020204" pitchFamily="66" charset="0"/>
              <a:ea typeface="ヒラギノ角ゴ ProN W3" charset="0"/>
              <a:cs typeface="ヒラギノ角ゴ ProN W3" charset="0"/>
              <a:sym typeface="Calibri" charset="0"/>
            </a:endParaRPr>
          </a:p>
          <a:p>
            <a:endParaRPr kumimoji="0" lang="fr-FR" sz="40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Calibri" charset="0"/>
              <a:ea typeface="ヒラギノ角ゴ ProN W3" charset="0"/>
              <a:cs typeface="ヒラギノ角ゴ ProN W3" charset="0"/>
              <a:sym typeface="Calibri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A19B07-3857-D841-991B-1EBA38DBA6BE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711713" y="1759311"/>
            <a:ext cx="305648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CA" sz="5400" b="1" cap="none" spc="0" dirty="0">
                <a:ln w="0"/>
                <a:solidFill>
                  <a:srgbClr val="27235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BRAVO!!!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6DCA5B56-6D45-BE43-A600-9B03CA7E300B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0" y="6341754"/>
            <a:ext cx="21891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>
                <a:solidFill>
                  <a:srgbClr val="28235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© Nathalie Chapleau</a:t>
            </a: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37C60180-DF2B-654F-BC29-317F1EF8D322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5790427" y="4618625"/>
            <a:ext cx="1309624" cy="988792"/>
          </a:xfrm>
          <a:prstGeom prst="ellipse">
            <a:avLst/>
          </a:prstGeom>
          <a:solidFill>
            <a:srgbClr val="2723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EN</a:t>
            </a:r>
            <a:endParaRPr lang="fr-FR" sz="28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37C60180-DF2B-654F-BC29-317F1EF8D322}"/>
              </a:ext>
            </a:extLst>
          </p:cNvPr>
          <p:cNvSpPr/>
          <p:nvPr>
            <p:custDataLst>
              <p:tags r:id="rId9"/>
            </p:custDataLst>
          </p:nvPr>
        </p:nvSpPr>
        <p:spPr>
          <a:xfrm>
            <a:off x="6996892" y="3825241"/>
            <a:ext cx="1309624" cy="988792"/>
          </a:xfrm>
          <a:prstGeom prst="ellipse">
            <a:avLst/>
          </a:prstGeom>
          <a:solidFill>
            <a:srgbClr val="9BD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</a:t>
            </a:r>
            <a:endParaRPr lang="fr-FR" sz="28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id="{37C60180-DF2B-654F-BC29-317F1EF8D322}"/>
              </a:ext>
            </a:extLst>
          </p:cNvPr>
          <p:cNvSpPr/>
          <p:nvPr>
            <p:custDataLst>
              <p:tags r:id="rId10"/>
            </p:custDataLst>
          </p:nvPr>
        </p:nvSpPr>
        <p:spPr>
          <a:xfrm>
            <a:off x="8318013" y="4618625"/>
            <a:ext cx="1309624" cy="988792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DÉ</a:t>
            </a:r>
            <a:endParaRPr lang="fr-FR" sz="28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37C60180-DF2B-654F-BC29-317F1EF8D322}"/>
              </a:ext>
            </a:extLst>
          </p:cNvPr>
          <p:cNvSpPr/>
          <p:nvPr>
            <p:custDataLst>
              <p:tags r:id="rId11"/>
            </p:custDataLst>
          </p:nvPr>
        </p:nvSpPr>
        <p:spPr>
          <a:xfrm>
            <a:off x="9605328" y="3769759"/>
            <a:ext cx="1309624" cy="98879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IN</a:t>
            </a:r>
            <a:endParaRPr lang="fr-FR" sz="28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76647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6" grpId="0" animBg="1"/>
      <p:bldP spid="1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>
            <a:extLst>
              <a:ext uri="{FF2B5EF4-FFF2-40B4-BE49-F238E27FC236}">
                <a16:creationId xmlns:a16="http://schemas.microsoft.com/office/drawing/2014/main" id="{EDD3C0BB-DE69-B243-A491-B2A00C1681FF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400800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F038632B-68D4-4F42-BD66-297AB45E5B99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4008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2B57843-E02A-B249-BC73-79742F48C20B}"/>
              </a:ext>
            </a:extLst>
          </p:cNvPr>
          <p:cNvSpPr/>
          <p:nvPr>
            <p:custDataLst>
              <p:tags r:id="rId3"/>
            </p:custDataLst>
          </p:nvPr>
        </p:nvSpPr>
        <p:spPr bwMode="auto">
          <a:xfrm>
            <a:off x="0" y="6601968"/>
            <a:ext cx="12192000" cy="256032"/>
          </a:xfrm>
          <a:prstGeom prst="rect">
            <a:avLst/>
          </a:prstGeom>
          <a:solidFill>
            <a:srgbClr val="27235C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400" b="0" i="0" u="none" strike="noStrike" cap="none" normalizeH="0" baseline="0">
              <a:ln>
                <a:noFill/>
              </a:ln>
              <a:solidFill>
                <a:srgbClr val="676767"/>
              </a:solidFill>
              <a:effectLst/>
              <a:latin typeface="Calibri" charset="0"/>
              <a:ea typeface="ヒラギノ角ゴ ProN W3" charset="0"/>
              <a:cs typeface="ヒラギノ角ゴ ProN W3" charset="0"/>
              <a:sym typeface="Calibri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D714566-EB8E-1247-911D-ADDFFAC0AECA}"/>
              </a:ext>
            </a:extLst>
          </p:cNvPr>
          <p:cNvSpPr/>
          <p:nvPr>
            <p:custDataLst>
              <p:tags r:id="rId4"/>
            </p:custDataLst>
          </p:nvPr>
        </p:nvSpPr>
        <p:spPr bwMode="auto">
          <a:xfrm>
            <a:off x="5413247" y="979702"/>
            <a:ext cx="6536861" cy="4982185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fr-CA" sz="2400" dirty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r>
              <a:rPr lang="fr-CA" sz="4000" dirty="0">
                <a:solidFill>
                  <a:srgbClr val="002060"/>
                </a:solidFill>
                <a:latin typeface="Comic Sans MS" panose="030F0702030302020204" pitchFamily="66" charset="0"/>
              </a:rPr>
              <a:t>N’oublie pas que tu peux utiliser le sens des affixes pour découvrir la signification des mots construits.</a:t>
            </a:r>
          </a:p>
          <a:p>
            <a:endParaRPr kumimoji="0" lang="fr-FR" sz="40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Calibri" charset="0"/>
              <a:ea typeface="ヒラギノ角ゴ ProN W3" charset="0"/>
              <a:cs typeface="ヒラギノ角ゴ ProN W3" charset="0"/>
              <a:sym typeface="Calibri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A19B07-3857-D841-991B-1EBA38DBA6BE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711713" y="1759311"/>
            <a:ext cx="305648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CA" sz="5400" b="1" cap="none" spc="0" dirty="0">
                <a:ln w="0"/>
                <a:solidFill>
                  <a:srgbClr val="27235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Rappel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172DFEAE-50A7-A743-BD77-F68A2ADEFE36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0" y="6341754"/>
            <a:ext cx="21891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>
                <a:solidFill>
                  <a:srgbClr val="28235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© Nathalie Chapleau</a:t>
            </a:r>
          </a:p>
        </p:txBody>
      </p:sp>
      <p:pic>
        <p:nvPicPr>
          <p:cNvPr id="10" name="Image 9"/>
          <p:cNvPicPr/>
          <p:nvPr>
            <p:custDataLst>
              <p:tags r:id="rId7"/>
            </p:custDataLst>
          </p:nvPr>
        </p:nvPicPr>
        <p:blipFill>
          <a:blip r:embed="rId14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9194" y="3294888"/>
            <a:ext cx="1119717" cy="257556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Ellipse 8">
            <a:extLst>
              <a:ext uri="{FF2B5EF4-FFF2-40B4-BE49-F238E27FC236}">
                <a16:creationId xmlns:a16="http://schemas.microsoft.com/office/drawing/2014/main" id="{37C60180-DF2B-654F-BC29-317F1EF8D322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4999471" y="4659661"/>
            <a:ext cx="3043099" cy="988792"/>
          </a:xfrm>
          <a:prstGeom prst="ellipse">
            <a:avLst/>
          </a:prstGeom>
          <a:solidFill>
            <a:srgbClr val="2723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</a:t>
            </a:r>
            <a:r>
              <a:rPr lang="fr-FR" sz="28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ans</a:t>
            </a:r>
            <a:endParaRPr lang="fr-FR" sz="28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37C60180-DF2B-654F-BC29-317F1EF8D322}"/>
              </a:ext>
            </a:extLst>
          </p:cNvPr>
          <p:cNvSpPr/>
          <p:nvPr>
            <p:custDataLst>
              <p:tags r:id="rId9"/>
            </p:custDataLst>
          </p:nvPr>
        </p:nvSpPr>
        <p:spPr>
          <a:xfrm>
            <a:off x="3902941" y="5475224"/>
            <a:ext cx="3043099" cy="988792"/>
          </a:xfrm>
          <a:prstGeom prst="ellipse">
            <a:avLst/>
          </a:prstGeom>
          <a:solidFill>
            <a:srgbClr val="9BD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répétition</a:t>
            </a:r>
            <a:endParaRPr lang="fr-FR" sz="28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37C60180-DF2B-654F-BC29-317F1EF8D322}"/>
              </a:ext>
            </a:extLst>
          </p:cNvPr>
          <p:cNvSpPr/>
          <p:nvPr>
            <p:custDataLst>
              <p:tags r:id="rId10"/>
            </p:custDataLst>
          </p:nvPr>
        </p:nvSpPr>
        <p:spPr>
          <a:xfrm>
            <a:off x="6883570" y="5333760"/>
            <a:ext cx="3043099" cy="988792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éloignement</a:t>
            </a:r>
            <a:endParaRPr lang="fr-FR" sz="28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id="{37C60180-DF2B-654F-BC29-317F1EF8D322}"/>
              </a:ext>
            </a:extLst>
          </p:cNvPr>
          <p:cNvSpPr/>
          <p:nvPr>
            <p:custDataLst>
              <p:tags r:id="rId11"/>
            </p:custDataLst>
          </p:nvPr>
        </p:nvSpPr>
        <p:spPr>
          <a:xfrm>
            <a:off x="7617550" y="4397843"/>
            <a:ext cx="3043099" cy="98879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négation</a:t>
            </a:r>
            <a:endParaRPr lang="fr-FR" sz="28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77771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5C78A07-A233-3147-B24D-D57B7189B341}"/>
              </a:ext>
            </a:extLst>
          </p:cNvPr>
          <p:cNvSpPr/>
          <p:nvPr>
            <p:custDataLst>
              <p:tags r:id="rId1"/>
            </p:custDataLst>
          </p:nvPr>
        </p:nvSpPr>
        <p:spPr bwMode="auto">
          <a:xfrm>
            <a:off x="0" y="6601968"/>
            <a:ext cx="12192000" cy="256032"/>
          </a:xfrm>
          <a:prstGeom prst="rect">
            <a:avLst/>
          </a:prstGeom>
          <a:solidFill>
            <a:srgbClr val="27235C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400" b="0" i="0" u="none" strike="noStrike" cap="none" normalizeH="0" baseline="0">
              <a:ln>
                <a:noFill/>
              </a:ln>
              <a:solidFill>
                <a:srgbClr val="676767"/>
              </a:solidFill>
              <a:effectLst/>
              <a:latin typeface="Calibri" charset="0"/>
              <a:ea typeface="ヒラギノ角ゴ ProN W3" charset="0"/>
              <a:cs typeface="ヒラギノ角ゴ ProN W3" charset="0"/>
              <a:sym typeface="Calibri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D6A121D-5BD3-FC42-A5C1-3078F2A8E058}"/>
              </a:ext>
            </a:extLst>
          </p:cNvPr>
          <p:cNvSpPr/>
          <p:nvPr>
            <p:custDataLst>
              <p:tags r:id="rId2"/>
            </p:custDataLst>
          </p:nvPr>
        </p:nvSpPr>
        <p:spPr bwMode="auto">
          <a:xfrm>
            <a:off x="0" y="18468"/>
            <a:ext cx="12192000" cy="256032"/>
          </a:xfrm>
          <a:prstGeom prst="rect">
            <a:avLst/>
          </a:prstGeom>
          <a:solidFill>
            <a:srgbClr val="27235C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400" b="0" i="0" u="none" strike="noStrike" cap="none" normalizeH="0" baseline="0">
              <a:ln>
                <a:noFill/>
              </a:ln>
              <a:solidFill>
                <a:srgbClr val="676767"/>
              </a:solidFill>
              <a:effectLst/>
              <a:latin typeface="Calibri" charset="0"/>
              <a:ea typeface="ヒラギノ角ゴ ProN W3" charset="0"/>
              <a:cs typeface="ヒラギノ角ゴ ProN W3" charset="0"/>
              <a:sym typeface="Calibri" charset="0"/>
            </a:endParaRPr>
          </a:p>
        </p:txBody>
      </p:sp>
      <p:pic>
        <p:nvPicPr>
          <p:cNvPr id="22" name="Image 21">
            <a:extLst>
              <a:ext uri="{FF2B5EF4-FFF2-40B4-BE49-F238E27FC236}">
                <a16:creationId xmlns:a16="http://schemas.microsoft.com/office/drawing/2014/main" id="{B6D37B5A-0C8A-E642-AF1C-99096801189E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0" y="-1"/>
            <a:ext cx="10938049" cy="7746011"/>
          </a:xfrm>
          <a:prstGeom prst="rect">
            <a:avLst/>
          </a:prstGeom>
        </p:spPr>
      </p:pic>
      <p:sp>
        <p:nvSpPr>
          <p:cNvPr id="6" name="Ellipse 5">
            <a:extLst>
              <a:ext uri="{FF2B5EF4-FFF2-40B4-BE49-F238E27FC236}">
                <a16:creationId xmlns:a16="http://schemas.microsoft.com/office/drawing/2014/main" id="{AAA56A95-977A-1241-92C1-3DD4D6AB6F5B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3474720" y="807720"/>
            <a:ext cx="5242560" cy="5242560"/>
          </a:xfrm>
          <a:prstGeom prst="ellipse">
            <a:avLst/>
          </a:prstGeom>
          <a:solidFill>
            <a:srgbClr val="9BD5E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C35F57F-071C-D447-8EF8-1DED42879FE9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3474720" y="2303344"/>
            <a:ext cx="5253361" cy="20621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CA" sz="3200" dirty="0">
                <a:solidFill>
                  <a:srgbClr val="27235C"/>
                </a:solidFill>
                <a:latin typeface="Comic Sans MS" panose="030F0702030302020204" pitchFamily="66" charset="0"/>
              </a:rPr>
              <a:t>Observe les mots.</a:t>
            </a:r>
          </a:p>
          <a:p>
            <a:pPr algn="ctr"/>
            <a:r>
              <a:rPr lang="fr-CA" sz="3200" dirty="0">
                <a:solidFill>
                  <a:srgbClr val="27235C"/>
                </a:solidFill>
                <a:latin typeface="Comic Sans MS" panose="030F0702030302020204" pitchFamily="66" charset="0"/>
              </a:rPr>
              <a:t> </a:t>
            </a:r>
          </a:p>
          <a:p>
            <a:pPr algn="ctr"/>
            <a:r>
              <a:rPr lang="fr-CA" sz="3200" dirty="0">
                <a:solidFill>
                  <a:srgbClr val="27235C"/>
                </a:solidFill>
                <a:latin typeface="Comic Sans MS" panose="030F0702030302020204" pitchFamily="66" charset="0"/>
              </a:rPr>
              <a:t>Recherche la signification </a:t>
            </a:r>
          </a:p>
          <a:p>
            <a:pPr algn="ctr"/>
            <a:r>
              <a:rPr lang="fr-CA" sz="3200" dirty="0">
                <a:solidFill>
                  <a:srgbClr val="27235C"/>
                </a:solidFill>
                <a:latin typeface="Comic Sans MS" panose="030F0702030302020204" pitchFamily="66" charset="0"/>
              </a:rPr>
              <a:t>des affixes. </a:t>
            </a:r>
          </a:p>
        </p:txBody>
      </p:sp>
      <p:pic>
        <p:nvPicPr>
          <p:cNvPr id="19" name="Image 18" descr="C:\Users\chapleau_n\Documents\Publication\Programme de rééducation L'arbre des mots\Orthofino\Documents Version définitive\Croquis.jpg">
            <a:extLst>
              <a:ext uri="{FF2B5EF4-FFF2-40B4-BE49-F238E27FC236}">
                <a16:creationId xmlns:a16="http://schemas.microsoft.com/office/drawing/2014/main" id="{8BFC4056-4E74-784C-8152-BBC318EC9C3D}"/>
              </a:ext>
            </a:extLst>
          </p:cNvPr>
          <p:cNvPicPr/>
          <p:nvPr>
            <p:custDataLst>
              <p:tags r:id="rId6"/>
            </p:custDataLst>
          </p:nvPr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62" r="6508" b="59138"/>
          <a:stretch/>
        </p:blipFill>
        <p:spPr bwMode="auto">
          <a:xfrm>
            <a:off x="5499488" y="4604184"/>
            <a:ext cx="1193023" cy="1148074"/>
          </a:xfrm>
          <a:prstGeom prst="ellipse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E594F91E-B7EF-FD45-826E-398A5F6801DD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6648" y="5794885"/>
            <a:ext cx="1190413" cy="510789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02145EC9-6379-0C41-A4E9-4FD1F00182A3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10453749" y="6294191"/>
            <a:ext cx="21891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>
                <a:solidFill>
                  <a:srgbClr val="28235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© Nathalie Chapleau</a:t>
            </a:r>
          </a:p>
        </p:txBody>
      </p:sp>
    </p:spTree>
    <p:extLst>
      <p:ext uri="{BB962C8B-B14F-4D97-AF65-F5344CB8AC3E}">
        <p14:creationId xmlns:p14="http://schemas.microsoft.com/office/powerpoint/2010/main" val="2730894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>
            <a:extLst>
              <a:ext uri="{FF2B5EF4-FFF2-40B4-BE49-F238E27FC236}">
                <a16:creationId xmlns:a16="http://schemas.microsoft.com/office/drawing/2014/main" id="{EDD3C0BB-DE69-B243-A491-B2A00C1681FF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0" y="0"/>
            <a:ext cx="12192000" cy="6400800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F038632B-68D4-4F42-BD66-297AB45E5B99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0" y="0"/>
            <a:ext cx="12192000" cy="64008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2B57843-E02A-B249-BC73-79742F48C20B}"/>
              </a:ext>
            </a:extLst>
          </p:cNvPr>
          <p:cNvSpPr/>
          <p:nvPr>
            <p:custDataLst>
              <p:tags r:id="rId3"/>
            </p:custDataLst>
          </p:nvPr>
        </p:nvSpPr>
        <p:spPr bwMode="auto">
          <a:xfrm>
            <a:off x="0" y="6601968"/>
            <a:ext cx="12192000" cy="256032"/>
          </a:xfrm>
          <a:prstGeom prst="rect">
            <a:avLst/>
          </a:prstGeom>
          <a:solidFill>
            <a:srgbClr val="27235C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400" b="0" i="0" u="none" strike="noStrike" cap="none" normalizeH="0" baseline="0">
              <a:ln>
                <a:noFill/>
              </a:ln>
              <a:solidFill>
                <a:srgbClr val="676767"/>
              </a:solidFill>
              <a:effectLst/>
              <a:latin typeface="Calibri" charset="0"/>
              <a:ea typeface="ヒラギノ角ゴ ProN W3" charset="0"/>
              <a:cs typeface="ヒラギノ角ゴ ProN W3" charset="0"/>
              <a:sym typeface="Calibri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D714566-EB8E-1247-911D-ADDFFAC0AECA}"/>
              </a:ext>
            </a:extLst>
          </p:cNvPr>
          <p:cNvSpPr/>
          <p:nvPr>
            <p:custDataLst>
              <p:tags r:id="rId4"/>
            </p:custDataLst>
          </p:nvPr>
        </p:nvSpPr>
        <p:spPr bwMode="auto">
          <a:xfrm>
            <a:off x="5413247" y="979702"/>
            <a:ext cx="6536861" cy="4982185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fr-CA" sz="4000" dirty="0">
                <a:solidFill>
                  <a:srgbClr val="002060"/>
                </a:solidFill>
                <a:latin typeface="Comic Sans MS" panose="030F0702030302020204" pitchFamily="66" charset="0"/>
              </a:rPr>
              <a:t>Tu sais, parfois ce sont les préfixes qui sont identiques dans un mot. </a:t>
            </a:r>
          </a:p>
          <a:p>
            <a:endParaRPr lang="fr-CA" sz="4000" dirty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r>
              <a:rPr lang="fr-CA" sz="4000" dirty="0">
                <a:solidFill>
                  <a:srgbClr val="002060"/>
                </a:solidFill>
                <a:latin typeface="Comic Sans MS" panose="030F0702030302020204" pitchFamily="66" charset="0"/>
              </a:rPr>
              <a:t>Un </a:t>
            </a:r>
            <a:r>
              <a:rPr lang="fr-CA" sz="4000" b="1" u="sng" dirty="0">
                <a:solidFill>
                  <a:srgbClr val="002060"/>
                </a:solidFill>
                <a:latin typeface="Comic Sans MS" panose="030F0702030302020204" pitchFamily="66" charset="0"/>
              </a:rPr>
              <a:t>préfixe</a:t>
            </a:r>
            <a:r>
              <a:rPr lang="fr-CA" sz="4000" dirty="0">
                <a:solidFill>
                  <a:srgbClr val="002060"/>
                </a:solidFill>
                <a:latin typeface="Comic Sans MS" panose="030F0702030302020204" pitchFamily="66" charset="0"/>
              </a:rPr>
              <a:t> c’est la partie qui se place </a:t>
            </a:r>
            <a:r>
              <a:rPr lang="fr-CA" sz="4000" b="1" u="sng" dirty="0">
                <a:solidFill>
                  <a:srgbClr val="002060"/>
                </a:solidFill>
                <a:latin typeface="Comic Sans MS" panose="030F0702030302020204" pitchFamily="66" charset="0"/>
              </a:rPr>
              <a:t>devant</a:t>
            </a:r>
            <a:r>
              <a:rPr lang="fr-CA" sz="4000" dirty="0">
                <a:solidFill>
                  <a:srgbClr val="002060"/>
                </a:solidFill>
                <a:latin typeface="Comic Sans MS" panose="030F0702030302020204" pitchFamily="66" charset="0"/>
              </a:rPr>
              <a:t> le mot de base comme « </a:t>
            </a:r>
            <a:r>
              <a:rPr lang="fr-CA" sz="40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pré</a:t>
            </a:r>
            <a:r>
              <a:rPr lang="fr-CA" sz="4000" dirty="0">
                <a:solidFill>
                  <a:srgbClr val="002060"/>
                </a:solidFill>
                <a:latin typeface="Comic Sans MS" panose="030F0702030302020204" pitchFamily="66" charset="0"/>
              </a:rPr>
              <a:t> » dans « </a:t>
            </a:r>
            <a:r>
              <a:rPr lang="fr-CA" sz="40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préfixe</a:t>
            </a:r>
            <a:r>
              <a:rPr lang="fr-CA" sz="4000" dirty="0">
                <a:solidFill>
                  <a:srgbClr val="002060"/>
                </a:solidFill>
                <a:latin typeface="Comic Sans MS" panose="030F0702030302020204" pitchFamily="66" charset="0"/>
              </a:rPr>
              <a:t> ».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40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Calibri" charset="0"/>
              <a:ea typeface="ヒラギノ角ゴ ProN W3" charset="0"/>
              <a:cs typeface="ヒラギノ角ゴ ProN W3" charset="0"/>
              <a:sym typeface="Calibri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A19B07-3857-D841-991B-1EBA38DBA6BE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509675" y="1175111"/>
            <a:ext cx="3056485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CA" sz="5400" b="1" cap="none" spc="0" dirty="0">
                <a:ln w="0"/>
                <a:solidFill>
                  <a:srgbClr val="27235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Pour en savoir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999E948-50D0-3D42-BDDA-A58A897321AA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2977113" y="1775570"/>
            <a:ext cx="822661" cy="16312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A" sz="10000" b="1" dirty="0">
                <a:ln w="0"/>
                <a:solidFill>
                  <a:srgbClr val="27235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+</a:t>
            </a:r>
            <a:endParaRPr lang="fr-FR" sz="10000" dirty="0"/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B2C2D6F7-97EF-7241-B6DF-D83BFA4BE424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0" y="6341754"/>
            <a:ext cx="21891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>
                <a:solidFill>
                  <a:srgbClr val="28235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© Nathalie Chapleau</a:t>
            </a:r>
          </a:p>
        </p:txBody>
      </p:sp>
      <p:pic>
        <p:nvPicPr>
          <p:cNvPr id="10" name="Image 9"/>
          <p:cNvPicPr/>
          <p:nvPr>
            <p:custDataLst>
              <p:tags r:id="rId8"/>
            </p:custDataLst>
          </p:nvPr>
        </p:nvPicPr>
        <p:blipFill>
          <a:blip r:embed="rId11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192081" y="3825241"/>
            <a:ext cx="1221166" cy="25755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82685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llipse 5">
            <a:extLst>
              <a:ext uri="{FF2B5EF4-FFF2-40B4-BE49-F238E27FC236}">
                <a16:creationId xmlns:a16="http://schemas.microsoft.com/office/drawing/2014/main" id="{AAA56A95-977A-1241-92C1-3DD4D6AB6F5B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3474720" y="807720"/>
            <a:ext cx="5242560" cy="5242560"/>
          </a:xfrm>
          <a:prstGeom prst="ellipse">
            <a:avLst/>
          </a:prstGeom>
          <a:solidFill>
            <a:srgbClr val="9BD5E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C35F57F-071C-D447-8EF8-1DED42879FE9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3822781" y="2527333"/>
            <a:ext cx="4546437" cy="1815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CA" sz="4800" b="1" u="sng" dirty="0">
                <a:solidFill>
                  <a:srgbClr val="27235C"/>
                </a:solidFill>
                <a:latin typeface="Comic Sans MS" panose="030F0702030302020204" pitchFamily="66" charset="0"/>
              </a:rPr>
              <a:t>ATTENTION !</a:t>
            </a:r>
          </a:p>
          <a:p>
            <a:pPr algn="ctr"/>
            <a:endParaRPr lang="fr-CA" sz="3200" dirty="0">
              <a:solidFill>
                <a:srgbClr val="27235C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fr-CA" sz="3200" dirty="0">
                <a:solidFill>
                  <a:srgbClr val="27235C"/>
                </a:solidFill>
                <a:latin typeface="Comic Sans MS" panose="030F0702030302020204" pitchFamily="66" charset="0"/>
              </a:rPr>
              <a:t>Il y a des intrus.</a:t>
            </a:r>
          </a:p>
        </p:txBody>
      </p:sp>
      <p:pic>
        <p:nvPicPr>
          <p:cNvPr id="19" name="Image 18" descr="C:\Users\chapleau_n\Documents\Publication\Programme de rééducation L'arbre des mots\Orthofino\Documents Version définitive\Croquis.jpg">
            <a:extLst>
              <a:ext uri="{FF2B5EF4-FFF2-40B4-BE49-F238E27FC236}">
                <a16:creationId xmlns:a16="http://schemas.microsoft.com/office/drawing/2014/main" id="{8BFC4056-4E74-784C-8152-BBC318EC9C3D}"/>
              </a:ext>
            </a:extLst>
          </p:cNvPr>
          <p:cNvPicPr/>
          <p:nvPr>
            <p:custDataLst>
              <p:tags r:id="rId3"/>
            </p:custDataLst>
          </p:nvPr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62" r="6508" b="59138"/>
          <a:stretch/>
        </p:blipFill>
        <p:spPr bwMode="auto">
          <a:xfrm>
            <a:off x="5499488" y="4604184"/>
            <a:ext cx="1193023" cy="1148074"/>
          </a:xfrm>
          <a:prstGeom prst="ellipse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Graphique 2" descr="Avertissement">
            <a:extLst>
              <a:ext uri="{FF2B5EF4-FFF2-40B4-BE49-F238E27FC236}">
                <a16:creationId xmlns:a16="http://schemas.microsoft.com/office/drawing/2014/main" id="{9759D615-6FD2-154E-9262-574CC70B6C85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>
            <a:extLst>
              <a:ext uri="{96DAC541-7B7A-43D3-8B79-37D633B846F1}">
                <asvg:svgBlip xmlns=""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674478" y="1210327"/>
            <a:ext cx="914400" cy="914400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88C03817-432C-5642-9A4F-0332D00767AF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6648" y="5794885"/>
            <a:ext cx="1190413" cy="510789"/>
          </a:xfrm>
          <a:prstGeom prst="rect">
            <a:avLst/>
          </a:prstGeom>
        </p:spPr>
      </p:pic>
      <p:sp>
        <p:nvSpPr>
          <p:cNvPr id="16" name="ZoneTexte 15">
            <a:extLst>
              <a:ext uri="{FF2B5EF4-FFF2-40B4-BE49-F238E27FC236}">
                <a16:creationId xmlns:a16="http://schemas.microsoft.com/office/drawing/2014/main" id="{7FAFA342-BCB9-D147-8693-BC2E191D2E91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10453749" y="6294191"/>
            <a:ext cx="21891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>
                <a:solidFill>
                  <a:srgbClr val="28235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© Nathalie Chapleau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A5DEB29-C685-2249-A51C-D27571058931}"/>
              </a:ext>
            </a:extLst>
          </p:cNvPr>
          <p:cNvSpPr/>
          <p:nvPr>
            <p:custDataLst>
              <p:tags r:id="rId7"/>
            </p:custDataLst>
          </p:nvPr>
        </p:nvSpPr>
        <p:spPr bwMode="auto">
          <a:xfrm>
            <a:off x="0" y="6601968"/>
            <a:ext cx="12192000" cy="256032"/>
          </a:xfrm>
          <a:prstGeom prst="rect">
            <a:avLst/>
          </a:prstGeom>
          <a:solidFill>
            <a:srgbClr val="27235C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400" b="0" i="0" u="none" strike="noStrike" cap="none" normalizeH="0" baseline="0">
              <a:ln>
                <a:noFill/>
              </a:ln>
              <a:solidFill>
                <a:srgbClr val="676767"/>
              </a:solidFill>
              <a:effectLst/>
              <a:latin typeface="Calibri" charset="0"/>
              <a:ea typeface="ヒラギノ角ゴ ProN W3" charset="0"/>
              <a:cs typeface="ヒラギノ角ゴ ProN W3" charset="0"/>
              <a:sym typeface="Calibri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366CF58-D395-0141-A34C-5620C4844B80}"/>
              </a:ext>
            </a:extLst>
          </p:cNvPr>
          <p:cNvSpPr/>
          <p:nvPr>
            <p:custDataLst>
              <p:tags r:id="rId8"/>
            </p:custDataLst>
          </p:nvPr>
        </p:nvSpPr>
        <p:spPr bwMode="auto">
          <a:xfrm>
            <a:off x="0" y="18468"/>
            <a:ext cx="12192000" cy="256032"/>
          </a:xfrm>
          <a:prstGeom prst="rect">
            <a:avLst/>
          </a:prstGeom>
          <a:solidFill>
            <a:srgbClr val="27235C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400" b="0" i="0" u="none" strike="noStrike" cap="none" normalizeH="0" baseline="0">
              <a:ln>
                <a:noFill/>
              </a:ln>
              <a:solidFill>
                <a:srgbClr val="676767"/>
              </a:solidFill>
              <a:effectLst/>
              <a:latin typeface="Calibri" charset="0"/>
              <a:ea typeface="ヒラギノ角ゴ ProN W3" charset="0"/>
              <a:cs typeface="ヒラギノ角ゴ ProN W3" charset="0"/>
              <a:sym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4655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F44B61BC-41CD-7D4A-946B-435BC0B035CB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0" y="311431"/>
            <a:ext cx="12192000" cy="6546569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8939A615-738D-3048-99F3-BF022555B0CA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545653" y="3584715"/>
            <a:ext cx="197175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CA" sz="4000" dirty="0" smtClean="0">
                <a:ln w="0"/>
                <a:solidFill>
                  <a:srgbClr val="002060"/>
                </a:solidFill>
              </a:rPr>
              <a:t>dérouler</a:t>
            </a:r>
            <a:endParaRPr lang="fr-CA" sz="4000" dirty="0">
              <a:ln w="0"/>
              <a:solidFill>
                <a:srgbClr val="002060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522B55B-A804-0B4C-9946-42C0C0CF31C0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3405626" y="2495829"/>
            <a:ext cx="219540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CA" sz="4000" dirty="0" smtClean="0">
                <a:ln w="0"/>
                <a:solidFill>
                  <a:srgbClr val="002060"/>
                </a:solidFill>
              </a:rPr>
              <a:t>déballage</a:t>
            </a:r>
            <a:endParaRPr lang="fr-CA" sz="4000" dirty="0">
              <a:ln w="0"/>
              <a:solidFill>
                <a:srgbClr val="002060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E70413E-6678-2042-BC1F-C7A9DA17E818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5968447" y="3584715"/>
            <a:ext cx="304711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CA" sz="4000" dirty="0" smtClean="0">
                <a:ln w="0"/>
                <a:solidFill>
                  <a:srgbClr val="002060"/>
                </a:solidFill>
              </a:rPr>
              <a:t>débordement</a:t>
            </a:r>
            <a:endParaRPr lang="fr-CA" sz="4000" dirty="0">
              <a:ln w="0"/>
              <a:solidFill>
                <a:srgbClr val="002060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9240CA6-76B8-DE4C-A135-ABDC43973145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9360617" y="2524544"/>
            <a:ext cx="222342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CA" sz="4000" dirty="0" smtClean="0">
                <a:ln w="0"/>
                <a:solidFill>
                  <a:srgbClr val="002060"/>
                </a:solidFill>
              </a:rPr>
              <a:t>décentrer</a:t>
            </a:r>
            <a:endParaRPr lang="fr-CA" sz="4000" dirty="0">
              <a:ln w="0"/>
              <a:solidFill>
                <a:srgbClr val="002060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9085962-E4B2-2A42-BFC5-5EE78F845853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2320769" y="448491"/>
            <a:ext cx="7550465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CA" sz="3000" dirty="0">
                <a:solidFill>
                  <a:srgbClr val="002060"/>
                </a:solidFill>
                <a:latin typeface="Comic Sans MS" panose="030F0702030302020204" pitchFamily="66" charset="0"/>
              </a:rPr>
              <a:t>Quel est le </a:t>
            </a:r>
            <a:r>
              <a:rPr lang="fr-CA" sz="30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préfixe </a:t>
            </a:r>
            <a:r>
              <a:rPr lang="fr-CA" sz="3000" dirty="0">
                <a:solidFill>
                  <a:srgbClr val="002060"/>
                </a:solidFill>
                <a:latin typeface="Comic Sans MS" panose="030F0702030302020204" pitchFamily="66" charset="0"/>
              </a:rPr>
              <a:t>commun à ces mots?</a:t>
            </a:r>
          </a:p>
        </p:txBody>
      </p:sp>
    </p:spTree>
    <p:extLst>
      <p:ext uri="{BB962C8B-B14F-4D97-AF65-F5344CB8AC3E}">
        <p14:creationId xmlns:p14="http://schemas.microsoft.com/office/powerpoint/2010/main" val="1709360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F44B61BC-41CD-7D4A-946B-435BC0B035CB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0" y="311431"/>
            <a:ext cx="12192000" cy="6546569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A9085962-E4B2-2A42-BFC5-5EE78F845853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372985"/>
            <a:ext cx="12192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CA" sz="3000" dirty="0">
                <a:solidFill>
                  <a:srgbClr val="002060"/>
                </a:solidFill>
                <a:latin typeface="Comic Sans MS" panose="030F0702030302020204" pitchFamily="66" charset="0"/>
              </a:rPr>
              <a:t>Le </a:t>
            </a:r>
            <a:r>
              <a:rPr lang="fr-CA" sz="30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préfixe «</a:t>
            </a:r>
            <a:r>
              <a:rPr lang="fr-CA" sz="4000" b="1" u="sng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dé</a:t>
            </a:r>
            <a:r>
              <a:rPr lang="fr-CA" sz="30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». </a:t>
            </a:r>
            <a:r>
              <a:rPr lang="fr-CA" sz="3000" dirty="0">
                <a:solidFill>
                  <a:srgbClr val="002060"/>
                </a:solidFill>
                <a:latin typeface="Comic Sans MS" panose="030F0702030302020204" pitchFamily="66" charset="0"/>
              </a:rPr>
              <a:t>Quelle est sa signification?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939A615-738D-3048-99F3-BF022555B0CA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545653" y="3584715"/>
            <a:ext cx="197175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CA" sz="4000" b="1" u="sng" dirty="0" smtClean="0">
                <a:ln w="0"/>
                <a:solidFill>
                  <a:srgbClr val="002060"/>
                </a:solidFill>
              </a:rPr>
              <a:t>dé</a:t>
            </a:r>
            <a:r>
              <a:rPr lang="fr-CA" sz="4000" dirty="0" smtClean="0">
                <a:ln w="0"/>
                <a:solidFill>
                  <a:srgbClr val="002060"/>
                </a:solidFill>
              </a:rPr>
              <a:t>rouler</a:t>
            </a:r>
            <a:endParaRPr lang="fr-CA" sz="4000" dirty="0">
              <a:ln w="0"/>
              <a:solidFill>
                <a:srgbClr val="002060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522B55B-A804-0B4C-9946-42C0C0CF31C0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3405626" y="2495829"/>
            <a:ext cx="219540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CA" sz="4000" b="1" u="sng" dirty="0" smtClean="0">
                <a:ln w="0"/>
                <a:solidFill>
                  <a:srgbClr val="002060"/>
                </a:solidFill>
              </a:rPr>
              <a:t>dé</a:t>
            </a:r>
            <a:r>
              <a:rPr lang="fr-CA" sz="4000" dirty="0" smtClean="0">
                <a:ln w="0"/>
                <a:solidFill>
                  <a:srgbClr val="002060"/>
                </a:solidFill>
              </a:rPr>
              <a:t>ballage</a:t>
            </a:r>
            <a:endParaRPr lang="fr-CA" sz="4000" dirty="0">
              <a:ln w="0"/>
              <a:solidFill>
                <a:srgbClr val="002060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E70413E-6678-2042-BC1F-C7A9DA17E818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5968447" y="3584715"/>
            <a:ext cx="304711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CA" sz="4000" b="1" u="sng" dirty="0" smtClean="0">
                <a:ln w="0"/>
                <a:solidFill>
                  <a:srgbClr val="002060"/>
                </a:solidFill>
              </a:rPr>
              <a:t>dé</a:t>
            </a:r>
            <a:r>
              <a:rPr lang="fr-CA" sz="4000" dirty="0" smtClean="0">
                <a:ln w="0"/>
                <a:solidFill>
                  <a:srgbClr val="002060"/>
                </a:solidFill>
              </a:rPr>
              <a:t>bordement</a:t>
            </a:r>
            <a:endParaRPr lang="fr-CA" sz="4000" dirty="0">
              <a:ln w="0"/>
              <a:solidFill>
                <a:srgbClr val="002060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9240CA6-76B8-DE4C-A135-ABDC43973145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9360617" y="2524544"/>
            <a:ext cx="222342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CA" sz="4000" b="1" u="sng" dirty="0" smtClean="0">
                <a:ln w="0"/>
                <a:solidFill>
                  <a:srgbClr val="002060"/>
                </a:solidFill>
              </a:rPr>
              <a:t>dé</a:t>
            </a:r>
            <a:r>
              <a:rPr lang="fr-CA" sz="4000" dirty="0" smtClean="0">
                <a:ln w="0"/>
                <a:solidFill>
                  <a:srgbClr val="002060"/>
                </a:solidFill>
              </a:rPr>
              <a:t>centrer</a:t>
            </a:r>
            <a:endParaRPr lang="fr-CA" sz="4000" dirty="0">
              <a:ln w="0"/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703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E246B128-1CBA-0E4A-976F-0862EDA49B18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0" y="0"/>
            <a:ext cx="12192000" cy="64008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2B57843-E02A-B249-BC73-79742F48C20B}"/>
              </a:ext>
            </a:extLst>
          </p:cNvPr>
          <p:cNvSpPr/>
          <p:nvPr>
            <p:custDataLst>
              <p:tags r:id="rId2"/>
            </p:custDataLst>
          </p:nvPr>
        </p:nvSpPr>
        <p:spPr bwMode="auto">
          <a:xfrm>
            <a:off x="0" y="6601968"/>
            <a:ext cx="12192000" cy="256032"/>
          </a:xfrm>
          <a:prstGeom prst="rect">
            <a:avLst/>
          </a:prstGeom>
          <a:solidFill>
            <a:srgbClr val="27235C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400" b="0" i="0" u="none" strike="noStrike" cap="none" normalizeH="0" baseline="0">
              <a:ln>
                <a:noFill/>
              </a:ln>
              <a:solidFill>
                <a:srgbClr val="676767"/>
              </a:solidFill>
              <a:effectLst/>
              <a:latin typeface="Calibri" charset="0"/>
              <a:ea typeface="ヒラギノ角ゴ ProN W3" charset="0"/>
              <a:cs typeface="ヒラギノ角ゴ ProN W3" charset="0"/>
              <a:sym typeface="Calibri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D714566-EB8E-1247-911D-ADDFFAC0AECA}"/>
              </a:ext>
            </a:extLst>
          </p:cNvPr>
          <p:cNvSpPr/>
          <p:nvPr>
            <p:custDataLst>
              <p:tags r:id="rId3"/>
            </p:custDataLst>
          </p:nvPr>
        </p:nvSpPr>
        <p:spPr bwMode="auto">
          <a:xfrm>
            <a:off x="5413247" y="979702"/>
            <a:ext cx="6536861" cy="4982185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fr-CA" sz="2000" dirty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fr-CA" sz="4000" dirty="0">
                <a:solidFill>
                  <a:srgbClr val="002060"/>
                </a:solidFill>
                <a:latin typeface="Comic Sans MS" panose="030F0702030302020204" pitchFamily="66" charset="0"/>
              </a:rPr>
              <a:t>Le préfixe « </a:t>
            </a:r>
            <a:r>
              <a:rPr lang="fr-CA" sz="5400" b="1" u="sng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dé</a:t>
            </a:r>
            <a:r>
              <a:rPr lang="fr-CA" sz="4000" dirty="0">
                <a:solidFill>
                  <a:srgbClr val="002060"/>
                </a:solidFill>
                <a:latin typeface="Comic Sans MS" panose="030F0702030302020204" pitchFamily="66" charset="0"/>
              </a:rPr>
              <a:t> » signifie « la </a:t>
            </a:r>
            <a:r>
              <a:rPr lang="fr-CA" sz="4000" b="1" u="sng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négation</a:t>
            </a:r>
            <a:r>
              <a:rPr lang="fr-CA" sz="4000" dirty="0">
                <a:solidFill>
                  <a:srgbClr val="002060"/>
                </a:solidFill>
                <a:latin typeface="Comic Sans MS" panose="030F0702030302020204" pitchFamily="66" charset="0"/>
              </a:rPr>
              <a:t> » comme « </a:t>
            </a:r>
            <a:r>
              <a:rPr lang="fr-CA" sz="40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déboiser</a:t>
            </a:r>
            <a:r>
              <a:rPr lang="fr-CA" sz="4000" dirty="0">
                <a:solidFill>
                  <a:srgbClr val="002060"/>
                </a:solidFill>
                <a:latin typeface="Comic Sans MS" panose="030F0702030302020204" pitchFamily="66" charset="0"/>
              </a:rPr>
              <a:t> » ou « </a:t>
            </a:r>
            <a:r>
              <a:rPr lang="fr-CA" sz="40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l’</a:t>
            </a:r>
            <a:r>
              <a:rPr lang="fr-CA" sz="4000" b="1" u="sng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éloignement</a:t>
            </a:r>
            <a:r>
              <a:rPr lang="fr-CA" sz="40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 » </a:t>
            </a:r>
            <a:r>
              <a:rPr lang="fr-CA" sz="4000" dirty="0">
                <a:solidFill>
                  <a:srgbClr val="002060"/>
                </a:solidFill>
                <a:latin typeface="Comic Sans MS" panose="030F0702030302020204" pitchFamily="66" charset="0"/>
              </a:rPr>
              <a:t>comme  « </a:t>
            </a:r>
            <a:r>
              <a:rPr lang="fr-CA" sz="40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déplacer</a:t>
            </a:r>
            <a:r>
              <a:rPr lang="fr-CA" sz="4000" dirty="0">
                <a:solidFill>
                  <a:srgbClr val="002060"/>
                </a:solidFill>
                <a:latin typeface="Comic Sans MS" panose="030F0702030302020204" pitchFamily="66" charset="0"/>
              </a:rPr>
              <a:t> </a:t>
            </a:r>
            <a:r>
              <a:rPr lang="fr-CA" sz="40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» ou «  la </a:t>
            </a:r>
            <a:r>
              <a:rPr lang="fr-CA" sz="4000" b="1" u="sng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privation</a:t>
            </a:r>
            <a:r>
              <a:rPr lang="fr-CA" sz="40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 » comme « déséquilibrer ».</a:t>
            </a:r>
            <a:endParaRPr lang="fr-CA" sz="40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05E70DB-B485-C64A-8348-240F44195044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509675" y="1175111"/>
            <a:ext cx="3056485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CA" sz="5400" b="1" cap="none" spc="0" dirty="0">
                <a:ln w="0"/>
                <a:solidFill>
                  <a:srgbClr val="27235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Pour en savoir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289CA81-8F4E-5D44-9533-D090EEFE69D1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2977113" y="1775570"/>
            <a:ext cx="822661" cy="16312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A" sz="10000" b="1" dirty="0">
                <a:ln w="0"/>
                <a:solidFill>
                  <a:srgbClr val="27235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+</a:t>
            </a:r>
            <a:endParaRPr lang="fr-FR" sz="10000" dirty="0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C52F23E0-AAB7-CD40-8FA6-D747AAE0F9AA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0" y="6341754"/>
            <a:ext cx="21891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>
                <a:solidFill>
                  <a:srgbClr val="28235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© Nathalie Chapleau</a:t>
            </a:r>
          </a:p>
        </p:txBody>
      </p:sp>
      <p:pic>
        <p:nvPicPr>
          <p:cNvPr id="12" name="Image 11"/>
          <p:cNvPicPr/>
          <p:nvPr>
            <p:custDataLst>
              <p:tags r:id="rId7"/>
            </p:custDataLst>
          </p:nvPr>
        </p:nvPicPr>
        <p:blipFill>
          <a:blip r:embed="rId10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192081" y="3825241"/>
            <a:ext cx="1221166" cy="25755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35944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F44B61BC-41CD-7D4A-946B-435BC0B035CB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0" y="311431"/>
            <a:ext cx="12192000" cy="6546569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8C3180EB-F3FA-CE48-9E22-254EC167D053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431800" y="311431"/>
            <a:ext cx="1651259" cy="1723852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8939A615-738D-3048-99F3-BF022555B0CA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700217" y="3584715"/>
            <a:ext cx="166263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CA" sz="4000" dirty="0" smtClean="0">
                <a:ln w="0"/>
                <a:solidFill>
                  <a:srgbClr val="002060"/>
                </a:solidFill>
              </a:rPr>
              <a:t>dépolir</a:t>
            </a:r>
            <a:endParaRPr lang="fr-CA" sz="4000" dirty="0">
              <a:ln w="0"/>
              <a:solidFill>
                <a:srgbClr val="002060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522B55B-A804-0B4C-9946-42C0C0CF31C0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3502899" y="2495829"/>
            <a:ext cx="200086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CA" sz="4000" dirty="0" smtClean="0">
                <a:ln w="0"/>
                <a:solidFill>
                  <a:srgbClr val="002060"/>
                </a:solidFill>
              </a:rPr>
              <a:t>déboiser</a:t>
            </a:r>
            <a:endParaRPr lang="fr-CA" sz="4000" dirty="0">
              <a:ln w="0"/>
              <a:solidFill>
                <a:srgbClr val="002060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E70413E-6678-2042-BC1F-C7A9DA17E818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6687843" y="3588030"/>
            <a:ext cx="160832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CA" sz="4000" dirty="0" smtClean="0">
                <a:ln w="0"/>
                <a:solidFill>
                  <a:srgbClr val="002060"/>
                </a:solidFill>
              </a:rPr>
              <a:t>détroit</a:t>
            </a:r>
            <a:endParaRPr lang="fr-CA" sz="4000" dirty="0">
              <a:ln w="0"/>
              <a:solidFill>
                <a:srgbClr val="002060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9240CA6-76B8-DE4C-A135-ABDC43973145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9336603" y="2524544"/>
            <a:ext cx="227145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CA" sz="4000" dirty="0" smtClean="0">
                <a:ln w="0"/>
                <a:solidFill>
                  <a:srgbClr val="002060"/>
                </a:solidFill>
              </a:rPr>
              <a:t>démesure</a:t>
            </a:r>
            <a:endParaRPr lang="fr-CA" sz="4000" dirty="0">
              <a:ln w="0"/>
              <a:solidFill>
                <a:srgbClr val="002060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9085962-E4B2-2A42-BFC5-5EE78F845853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2083059" y="197619"/>
            <a:ext cx="981125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CA" sz="3000" dirty="0">
                <a:solidFill>
                  <a:srgbClr val="002060"/>
                </a:solidFill>
                <a:latin typeface="Comic Sans MS" panose="030F0702030302020204" pitchFamily="66" charset="0"/>
              </a:rPr>
              <a:t>Maintenant que tu connais la signification du  </a:t>
            </a:r>
            <a:r>
              <a:rPr lang="fr-CA" sz="30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préfixe </a:t>
            </a:r>
            <a:r>
              <a:rPr lang="fr-CA" sz="3000" dirty="0">
                <a:solidFill>
                  <a:srgbClr val="002060"/>
                </a:solidFill>
                <a:latin typeface="Comic Sans MS" panose="030F0702030302020204" pitchFamily="66" charset="0"/>
              </a:rPr>
              <a:t>« </a:t>
            </a:r>
            <a:r>
              <a:rPr lang="fr-CA" sz="30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dé</a:t>
            </a:r>
            <a:r>
              <a:rPr lang="fr-CA" sz="3000" dirty="0">
                <a:solidFill>
                  <a:srgbClr val="002060"/>
                </a:solidFill>
                <a:latin typeface="Comic Sans MS" panose="030F0702030302020204" pitchFamily="66" charset="0"/>
              </a:rPr>
              <a:t> », </a:t>
            </a:r>
            <a:r>
              <a:rPr lang="fr-CA" sz="3000" b="1" u="sng" dirty="0">
                <a:solidFill>
                  <a:srgbClr val="002060"/>
                </a:solidFill>
                <a:latin typeface="Comic Sans MS" panose="030F0702030302020204" pitchFamily="66" charset="0"/>
              </a:rPr>
              <a:t>découvre l’intrus dans cette liste de mots</a:t>
            </a:r>
            <a:r>
              <a:rPr lang="fr-CA" sz="3000" dirty="0">
                <a:solidFill>
                  <a:srgbClr val="002060"/>
                </a:solidFill>
                <a:latin typeface="Comic Sans MS" panose="030F0702030302020204" pitchFamily="66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23351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rneau">
  <a:themeElements>
    <a:clrScheme name="Custom 17">
      <a:dk1>
        <a:srgbClr val="000000"/>
      </a:dk1>
      <a:lt1>
        <a:srgbClr val="FFFFFF"/>
      </a:lt1>
      <a:dk2>
        <a:srgbClr val="CDCDCD"/>
      </a:dk2>
      <a:lt2>
        <a:srgbClr val="626262"/>
      </a:lt2>
      <a:accent1>
        <a:srgbClr val="006472"/>
      </a:accent1>
      <a:accent2>
        <a:srgbClr val="00ACCD"/>
      </a:accent2>
      <a:accent3>
        <a:srgbClr val="46AB2A"/>
      </a:accent3>
      <a:accent4>
        <a:srgbClr val="49134C"/>
      </a:accent4>
      <a:accent5>
        <a:srgbClr val="9E3D96"/>
      </a:accent5>
      <a:accent6>
        <a:srgbClr val="FD7E08"/>
      </a:accent6>
      <a:hlink>
        <a:srgbClr val="006472"/>
      </a:hlink>
      <a:folHlink>
        <a:srgbClr val="49134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>
            <a:ln>
              <a:noFill/>
            </a:ln>
            <a:solidFill>
              <a:srgbClr val="676767"/>
            </a:solidFill>
            <a:effectLst/>
            <a:latin typeface="Calibri" charset="0"/>
            <a:ea typeface="ヒラギノ角ゴ ProN W3" charset="0"/>
            <a:cs typeface="ヒラギノ角ゴ ProN W3" charset="0"/>
            <a:sym typeface="Calibri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>
            <a:ln>
              <a:noFill/>
            </a:ln>
            <a:solidFill>
              <a:srgbClr val="676767"/>
            </a:solidFill>
            <a:effectLst/>
            <a:latin typeface="Calibri" charset="0"/>
            <a:ea typeface="ヒラギノ角ゴ ProN W3" charset="0"/>
            <a:cs typeface="ヒラギノ角ゴ ProN W3" charset="0"/>
            <a:sym typeface="Calibri" charset="0"/>
          </a:defRPr>
        </a:defPPr>
      </a:lstStyle>
    </a:lnDef>
  </a:objectDefaults>
  <a:extraClrSchemeLst>
    <a:extraClrScheme>
      <a:clrScheme name="Title &amp; Subtitle cop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morneau</Template>
  <TotalTime>745</TotalTime>
  <Words>492</Words>
  <Application>Microsoft Office PowerPoint</Application>
  <PresentationFormat>Grand écran</PresentationFormat>
  <Paragraphs>119</Paragraphs>
  <Slides>24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24</vt:i4>
      </vt:variant>
    </vt:vector>
  </HeadingPairs>
  <TitlesOfParts>
    <vt:vector size="32" baseType="lpstr">
      <vt:lpstr>ＭＳ Ｐゴシック</vt:lpstr>
      <vt:lpstr>Arial</vt:lpstr>
      <vt:lpstr>Calibri</vt:lpstr>
      <vt:lpstr>Comic Sans MS</vt:lpstr>
      <vt:lpstr>Gill Sans</vt:lpstr>
      <vt:lpstr>Wingdings</vt:lpstr>
      <vt:lpstr>ヒラギノ角ゴ ProN W3</vt:lpstr>
      <vt:lpstr>morneau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UQAM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 familles de mots</dc:title>
  <dc:creator>Chapleau, Nathalie</dc:creator>
  <cp:lastModifiedBy>Évaluateur</cp:lastModifiedBy>
  <cp:revision>111</cp:revision>
  <dcterms:created xsi:type="dcterms:W3CDTF">2018-02-13T21:23:20Z</dcterms:created>
  <dcterms:modified xsi:type="dcterms:W3CDTF">2021-04-15T19:34:15Z</dcterms:modified>
</cp:coreProperties>
</file>